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4.xml" ContentType="application/vnd.openxmlformats-officedocument.presentationml.notesSlide+xml"/>
  <Override PartName="/ppt/theme/themeOverride3.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46" r:id="rId1"/>
  </p:sldMasterIdLst>
  <p:notesMasterIdLst>
    <p:notesMasterId r:id="rId31"/>
  </p:notesMasterIdLst>
  <p:handoutMasterIdLst>
    <p:handoutMasterId r:id="rId32"/>
  </p:handoutMasterIdLst>
  <p:sldIdLst>
    <p:sldId id="256" r:id="rId2"/>
    <p:sldId id="351" r:id="rId3"/>
    <p:sldId id="350" r:id="rId4"/>
    <p:sldId id="330" r:id="rId5"/>
    <p:sldId id="299" r:id="rId6"/>
    <p:sldId id="347" r:id="rId7"/>
    <p:sldId id="324" r:id="rId8"/>
    <p:sldId id="331" r:id="rId9"/>
    <p:sldId id="320" r:id="rId10"/>
    <p:sldId id="325" r:id="rId11"/>
    <p:sldId id="332" r:id="rId12"/>
    <p:sldId id="345" r:id="rId13"/>
    <p:sldId id="326" r:id="rId14"/>
    <p:sldId id="302" r:id="rId15"/>
    <p:sldId id="352" r:id="rId16"/>
    <p:sldId id="306" r:id="rId17"/>
    <p:sldId id="304" r:id="rId18"/>
    <p:sldId id="337" r:id="rId19"/>
    <p:sldId id="338" r:id="rId20"/>
    <p:sldId id="344" r:id="rId21"/>
    <p:sldId id="339" r:id="rId22"/>
    <p:sldId id="340" r:id="rId23"/>
    <p:sldId id="341" r:id="rId24"/>
    <p:sldId id="342" r:id="rId25"/>
    <p:sldId id="343" r:id="rId26"/>
    <p:sldId id="336" r:id="rId27"/>
    <p:sldId id="349" r:id="rId28"/>
    <p:sldId id="316" r:id="rId29"/>
    <p:sldId id="327" r:id="rId30"/>
  </p:sldIdLst>
  <p:sldSz cx="9144000" cy="6858000" type="screen4x3"/>
  <p:notesSz cx="6642100" cy="9779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C6E"/>
    <a:srgbClr val="5E92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8"/>
    <p:restoredTop sz="94694"/>
  </p:normalViewPr>
  <p:slideViewPr>
    <p:cSldViewPr>
      <p:cViewPr varScale="1">
        <p:scale>
          <a:sx n="121" d="100"/>
          <a:sy n="121" d="100"/>
        </p:scale>
        <p:origin x="1672" y="176"/>
      </p:cViewPr>
      <p:guideLst>
        <p:guide orient="horz" pos="2160"/>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4236835-FA95-9947-BEB5-3642463799C7}"/>
              </a:ext>
            </a:extLst>
          </p:cNvPr>
          <p:cNvSpPr>
            <a:spLocks noGrp="1" noRot="1" noChangeAspect="1" noChangeArrowheads="1" noTextEdit="1"/>
          </p:cNvSpPr>
          <p:nvPr>
            <p:ph type="sldImg" idx="2"/>
          </p:nvPr>
        </p:nvSpPr>
        <p:spPr bwMode="auto">
          <a:xfrm>
            <a:off x="1035050" y="852488"/>
            <a:ext cx="4572000" cy="3429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a:extLst>
              <a:ext uri="{FF2B5EF4-FFF2-40B4-BE49-F238E27FC236}">
                <a16:creationId xmlns:a16="http://schemas.microsoft.com/office/drawing/2014/main" id="{321708B9-F235-6F4F-9754-C2780E737BD5}"/>
              </a:ext>
            </a:extLst>
          </p:cNvPr>
          <p:cNvSpPr>
            <a:spLocks noGrp="1" noChangeArrowheads="1"/>
          </p:cNvSpPr>
          <p:nvPr>
            <p:ph type="body" sz="quarter" idx="3"/>
          </p:nvPr>
        </p:nvSpPr>
        <p:spPr bwMode="auto">
          <a:xfrm>
            <a:off x="949325" y="4643438"/>
            <a:ext cx="5216525" cy="4402137"/>
          </a:xfrm>
          <a:prstGeom prst="rect">
            <a:avLst/>
          </a:prstGeom>
          <a:noFill/>
          <a:ln w="12700">
            <a:noFill/>
            <a:miter lim="800000"/>
            <a:headEnd/>
            <a:tailEnd/>
          </a:ln>
          <a:effectLst/>
        </p:spPr>
        <p:txBody>
          <a:bodyPr vert="horz" wrap="square" lIns="93663" tIns="46038" rIns="93663" bIns="46038" numCol="1" anchor="t" anchorCtr="0" compatLnSpc="1">
            <a:prstTxWarp prst="textNoShape">
              <a:avLst/>
            </a:prstTxWarp>
          </a:bodyPr>
          <a:lstStyle/>
          <a:p>
            <a:pPr lvl="0"/>
            <a:r>
              <a:rPr lang="fr-FR" altLang="fr-FR" noProof="0"/>
              <a:t>Cliquez pour modifier les styles de texte du masque</a:t>
            </a:r>
          </a:p>
          <a:p>
            <a:pPr lvl="1"/>
            <a:r>
              <a:rPr lang="fr-FR" altLang="fr-FR" noProof="0"/>
              <a:t>Second niveau</a:t>
            </a:r>
          </a:p>
          <a:p>
            <a:pPr lvl="2"/>
            <a:r>
              <a:rPr lang="fr-FR" altLang="fr-FR" noProof="0"/>
              <a:t>Troisième niveau</a:t>
            </a:r>
          </a:p>
          <a:p>
            <a:pPr lvl="3"/>
            <a:r>
              <a:rPr lang="fr-FR" altLang="fr-FR" noProof="0"/>
              <a:t>Quatrième niveau</a:t>
            </a:r>
          </a:p>
          <a:p>
            <a:pPr lvl="4"/>
            <a:r>
              <a:rPr lang="fr-FR" altLang="fr-FR" noProof="0"/>
              <a:t>Cinquième niveau</a:t>
            </a:r>
          </a:p>
        </p:txBody>
      </p:sp>
    </p:spTree>
  </p:cSld>
  <p:clrMap bg1="lt1" tx1="dk1" bg2="lt2" tx2="dk2" accent1="accent1" accent2="accent2" accent3="accent3" accent4="accent4" accent5="accent5" accent6="accent6" hlink="hlink" folHlink="folHlink"/>
  <p:notesStyle>
    <a:lvl1pPr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ＭＳ Ｐゴシック" pitchFamily="-109" charset="-128"/>
      </a:defRPr>
    </a:lvl1pPr>
    <a:lvl2pPr marL="476250"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95091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142716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1901825"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BAF45168-1C08-EF4A-B695-4DA52A71EB52}"/>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Times New Roman" panose="02020603050405020304" pitchFamily="18" charset="0"/>
              <a:ea typeface="ＭＳ Ｐゴシック" panose="020B0600070205080204" pitchFamily="34" charset="-128"/>
            </a:endParaRPr>
          </a:p>
        </p:txBody>
      </p:sp>
      <p:sp>
        <p:nvSpPr>
          <p:cNvPr id="17410" name="Rectangle 3">
            <a:extLst>
              <a:ext uri="{FF2B5EF4-FFF2-40B4-BE49-F238E27FC236}">
                <a16:creationId xmlns:a16="http://schemas.microsoft.com/office/drawing/2014/main" id="{8054FBE8-0E1B-364F-8CF7-334723392AFA}"/>
              </a:ext>
            </a:extLst>
          </p:cNvPr>
          <p:cNvSpPr>
            <a:spLocks noGrp="1" noRot="1" noChangeAspect="1"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10853225-F6CE-DC48-B884-BA8A485D10A4}"/>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Times New Roman" panose="02020603050405020304" pitchFamily="18" charset="0"/>
              <a:ea typeface="ＭＳ Ｐゴシック" panose="020B0600070205080204" pitchFamily="34" charset="-128"/>
            </a:endParaRPr>
          </a:p>
        </p:txBody>
      </p:sp>
      <p:sp>
        <p:nvSpPr>
          <p:cNvPr id="49154" name="Rectangle 3">
            <a:extLst>
              <a:ext uri="{FF2B5EF4-FFF2-40B4-BE49-F238E27FC236}">
                <a16:creationId xmlns:a16="http://schemas.microsoft.com/office/drawing/2014/main" id="{B4171CBE-9B7E-A94F-A91D-A49C809AE2B8}"/>
              </a:ext>
            </a:extLst>
          </p:cNvPr>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8A2B0881-6F55-FE49-B405-29255E857BE2}"/>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Times New Roman" panose="02020603050405020304" pitchFamily="18" charset="0"/>
              <a:ea typeface="ＭＳ Ｐゴシック" panose="020B0600070205080204" pitchFamily="34" charset="-128"/>
            </a:endParaRPr>
          </a:p>
        </p:txBody>
      </p:sp>
      <p:sp>
        <p:nvSpPr>
          <p:cNvPr id="51202" name="Rectangle 3">
            <a:extLst>
              <a:ext uri="{FF2B5EF4-FFF2-40B4-BE49-F238E27FC236}">
                <a16:creationId xmlns:a16="http://schemas.microsoft.com/office/drawing/2014/main" id="{4048C401-957D-E745-AF4C-5B2D14CCDD87}"/>
              </a:ext>
            </a:extLst>
          </p:cNvPr>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67A36AA1-5446-2D4D-86ED-DA208A9579F0}"/>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Times New Roman" panose="02020603050405020304" pitchFamily="18" charset="0"/>
              <a:ea typeface="ＭＳ Ｐゴシック" panose="020B0600070205080204" pitchFamily="34" charset="-128"/>
            </a:endParaRPr>
          </a:p>
        </p:txBody>
      </p:sp>
      <p:sp>
        <p:nvSpPr>
          <p:cNvPr id="53250" name="Rectangle 3">
            <a:extLst>
              <a:ext uri="{FF2B5EF4-FFF2-40B4-BE49-F238E27FC236}">
                <a16:creationId xmlns:a16="http://schemas.microsoft.com/office/drawing/2014/main" id="{EA3FB27C-F3F0-9D47-B972-8959D6EF54A2}"/>
              </a:ext>
            </a:extLst>
          </p:cNvPr>
          <p:cNvSpPr>
            <a:spLocks noGrp="1" noRot="1" noChangeAspect="1" noChangeArrowheads="1" noTextEdit="1"/>
          </p:cNvSpPr>
          <p:nvPr>
            <p:ph type="sldImg"/>
          </p:nvPr>
        </p:nvSpPr>
        <p:spPr>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a:extLst>
              <a:ext uri="{FF2B5EF4-FFF2-40B4-BE49-F238E27FC236}">
                <a16:creationId xmlns:a16="http://schemas.microsoft.com/office/drawing/2014/main" id="{F9C8B8D2-A249-194E-8684-7BC4C3EA2D0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Times New Roman" panose="02020603050405020304" pitchFamily="18" charset="0"/>
              <a:ea typeface="ＭＳ Ｐゴシック" panose="020B0600070205080204" pitchFamily="34" charset="-128"/>
            </a:endParaRPr>
          </a:p>
        </p:txBody>
      </p:sp>
      <p:sp>
        <p:nvSpPr>
          <p:cNvPr id="55298" name="Rectangle 3">
            <a:extLst>
              <a:ext uri="{FF2B5EF4-FFF2-40B4-BE49-F238E27FC236}">
                <a16:creationId xmlns:a16="http://schemas.microsoft.com/office/drawing/2014/main" id="{D1F82E3E-7F34-B043-851D-6EB66D58D7FA}"/>
              </a:ext>
            </a:extLst>
          </p:cNvPr>
          <p:cNvSpPr>
            <a:spLocks noGrp="1" noRot="1" noChangeAspect="1" noChangeArrowheads="1" noTextEdit="1"/>
          </p:cNvSpPr>
          <p:nvPr>
            <p:ph type="sldImg"/>
          </p:nvPr>
        </p:nvSpPr>
        <p:spPr>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a:extLst>
              <a:ext uri="{FF2B5EF4-FFF2-40B4-BE49-F238E27FC236}">
                <a16:creationId xmlns:a16="http://schemas.microsoft.com/office/drawing/2014/main" id="{D84EA1A3-4044-CE42-96E8-34BA9CB71C1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Times New Roman" panose="02020603050405020304" pitchFamily="18" charset="0"/>
              <a:ea typeface="ＭＳ Ｐゴシック" panose="020B0600070205080204" pitchFamily="34" charset="-128"/>
            </a:endParaRPr>
          </a:p>
        </p:txBody>
      </p:sp>
      <p:sp>
        <p:nvSpPr>
          <p:cNvPr id="59394" name="Rectangle 3">
            <a:extLst>
              <a:ext uri="{FF2B5EF4-FFF2-40B4-BE49-F238E27FC236}">
                <a16:creationId xmlns:a16="http://schemas.microsoft.com/office/drawing/2014/main" id="{A4362D16-8F12-8644-9AF4-86BBA04C506B}"/>
              </a:ext>
            </a:extLst>
          </p:cNvPr>
          <p:cNvSpPr>
            <a:spLocks noGrp="1" noRot="1" noChangeAspect="1" noChangeArrowheads="1" noTextEdit="1"/>
          </p:cNvSpPr>
          <p:nvPr>
            <p:ph type="sldImg"/>
          </p:nvPr>
        </p:nvSpPr>
        <p:spPr>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a:extLst>
              <a:ext uri="{FF2B5EF4-FFF2-40B4-BE49-F238E27FC236}">
                <a16:creationId xmlns:a16="http://schemas.microsoft.com/office/drawing/2014/main" id="{12AABD20-2725-CE4A-A5AC-30200536832A}"/>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Times New Roman" panose="02020603050405020304" pitchFamily="18" charset="0"/>
              <a:ea typeface="ＭＳ Ｐゴシック" panose="020B0600070205080204" pitchFamily="34" charset="-128"/>
            </a:endParaRPr>
          </a:p>
        </p:txBody>
      </p:sp>
      <p:sp>
        <p:nvSpPr>
          <p:cNvPr id="61442" name="Rectangle 3">
            <a:extLst>
              <a:ext uri="{FF2B5EF4-FFF2-40B4-BE49-F238E27FC236}">
                <a16:creationId xmlns:a16="http://schemas.microsoft.com/office/drawing/2014/main" id="{59720214-C27F-7F45-A9FF-0737CC503E52}"/>
              </a:ext>
            </a:extLst>
          </p:cNvPr>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31F95306-A0CC-5D47-BAE1-AD48158FFF12}"/>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Times New Roman" panose="02020603050405020304" pitchFamily="18" charset="0"/>
              <a:ea typeface="ＭＳ Ｐゴシック" panose="020B0600070205080204" pitchFamily="34" charset="-128"/>
            </a:endParaRPr>
          </a:p>
        </p:txBody>
      </p:sp>
      <p:sp>
        <p:nvSpPr>
          <p:cNvPr id="23554" name="Rectangle 3">
            <a:extLst>
              <a:ext uri="{FF2B5EF4-FFF2-40B4-BE49-F238E27FC236}">
                <a16:creationId xmlns:a16="http://schemas.microsoft.com/office/drawing/2014/main" id="{7C0AF85F-B038-1743-A2C9-6AAA6091D856}"/>
              </a:ext>
            </a:extLst>
          </p:cNvPr>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051A650A-4753-7B41-B6E9-B0D096E3AD5A}"/>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Times New Roman" panose="02020603050405020304" pitchFamily="18" charset="0"/>
              <a:ea typeface="ＭＳ Ｐゴシック" panose="020B0600070205080204" pitchFamily="34" charset="-128"/>
            </a:endParaRPr>
          </a:p>
        </p:txBody>
      </p:sp>
      <p:sp>
        <p:nvSpPr>
          <p:cNvPr id="25602" name="Rectangle 3">
            <a:extLst>
              <a:ext uri="{FF2B5EF4-FFF2-40B4-BE49-F238E27FC236}">
                <a16:creationId xmlns:a16="http://schemas.microsoft.com/office/drawing/2014/main" id="{12F930B9-9727-4149-A3F8-53D726F09BF2}"/>
              </a:ext>
            </a:extLst>
          </p:cNvPr>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FC2F74DC-3CDC-A448-BFC0-E03E6B972CE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Times New Roman" panose="02020603050405020304" pitchFamily="18" charset="0"/>
              <a:ea typeface="ＭＳ Ｐゴシック" panose="020B0600070205080204" pitchFamily="34" charset="-128"/>
            </a:endParaRPr>
          </a:p>
        </p:txBody>
      </p:sp>
      <p:sp>
        <p:nvSpPr>
          <p:cNvPr id="34818" name="Rectangle 3">
            <a:extLst>
              <a:ext uri="{FF2B5EF4-FFF2-40B4-BE49-F238E27FC236}">
                <a16:creationId xmlns:a16="http://schemas.microsoft.com/office/drawing/2014/main" id="{79E3A849-A757-D247-98AF-E94B72F2764B}"/>
              </a:ext>
            </a:extLst>
          </p:cNvPr>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632BDEEB-83AA-A349-A470-B68B472FDB0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Times New Roman" panose="02020603050405020304" pitchFamily="18" charset="0"/>
              <a:ea typeface="ＭＳ Ｐゴシック" panose="020B0600070205080204" pitchFamily="34" charset="-128"/>
            </a:endParaRPr>
          </a:p>
        </p:txBody>
      </p:sp>
      <p:sp>
        <p:nvSpPr>
          <p:cNvPr id="38914" name="Rectangle 3">
            <a:extLst>
              <a:ext uri="{FF2B5EF4-FFF2-40B4-BE49-F238E27FC236}">
                <a16:creationId xmlns:a16="http://schemas.microsoft.com/office/drawing/2014/main" id="{AF238D00-17EC-6547-AD55-1B551EBFF72F}"/>
              </a:ext>
            </a:extLst>
          </p:cNvPr>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E047B150-E0BF-FB46-BB00-71D2A301B3A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Times New Roman" panose="02020603050405020304" pitchFamily="18" charset="0"/>
              <a:ea typeface="ＭＳ Ｐゴシック" panose="020B0600070205080204" pitchFamily="34" charset="-128"/>
            </a:endParaRPr>
          </a:p>
        </p:txBody>
      </p:sp>
      <p:sp>
        <p:nvSpPr>
          <p:cNvPr id="40962" name="Rectangle 3">
            <a:extLst>
              <a:ext uri="{FF2B5EF4-FFF2-40B4-BE49-F238E27FC236}">
                <a16:creationId xmlns:a16="http://schemas.microsoft.com/office/drawing/2014/main" id="{3164AD8D-4D1C-8245-8A36-F9C96034E32D}"/>
              </a:ext>
            </a:extLst>
          </p:cNvPr>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12F5D2DE-8D53-8045-BD10-74F20A17695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Times New Roman" panose="02020603050405020304" pitchFamily="18" charset="0"/>
              <a:ea typeface="ＭＳ Ｐゴシック" panose="020B0600070205080204" pitchFamily="34" charset="-128"/>
            </a:endParaRPr>
          </a:p>
        </p:txBody>
      </p:sp>
      <p:sp>
        <p:nvSpPr>
          <p:cNvPr id="43010" name="Rectangle 3">
            <a:extLst>
              <a:ext uri="{FF2B5EF4-FFF2-40B4-BE49-F238E27FC236}">
                <a16:creationId xmlns:a16="http://schemas.microsoft.com/office/drawing/2014/main" id="{0B37079B-FFA8-EA4E-8C6F-016268468908}"/>
              </a:ext>
            </a:extLst>
          </p:cNvPr>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7B62B1EA-DA10-C540-BFCB-845E25F07423}"/>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Times New Roman" panose="02020603050405020304" pitchFamily="18" charset="0"/>
              <a:ea typeface="ＭＳ Ｐゴシック" panose="020B0600070205080204" pitchFamily="34" charset="-128"/>
            </a:endParaRPr>
          </a:p>
        </p:txBody>
      </p:sp>
      <p:sp>
        <p:nvSpPr>
          <p:cNvPr id="45058" name="Rectangle 3">
            <a:extLst>
              <a:ext uri="{FF2B5EF4-FFF2-40B4-BE49-F238E27FC236}">
                <a16:creationId xmlns:a16="http://schemas.microsoft.com/office/drawing/2014/main" id="{6C04A247-51D8-2C48-B012-3D3731DA39AA}"/>
              </a:ext>
            </a:extLst>
          </p:cNvPr>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6BF08923-5EB8-9346-994C-A0D5E4904F1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Times New Roman" panose="02020603050405020304" pitchFamily="18" charset="0"/>
              <a:ea typeface="ＭＳ Ｐゴシック" panose="020B0600070205080204" pitchFamily="34" charset="-128"/>
            </a:endParaRPr>
          </a:p>
        </p:txBody>
      </p:sp>
      <p:sp>
        <p:nvSpPr>
          <p:cNvPr id="47106" name="Rectangle 3">
            <a:extLst>
              <a:ext uri="{FF2B5EF4-FFF2-40B4-BE49-F238E27FC236}">
                <a16:creationId xmlns:a16="http://schemas.microsoft.com/office/drawing/2014/main" id="{879CE61D-D4FE-5F41-9444-D5E9D00A9CFC}"/>
              </a:ext>
            </a:extLst>
          </p:cNvPr>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4E3EC2-B1A4-4E4A-BAD6-D3B11B5E3E34}"/>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BC48D3FD-1666-454A-926E-6E722BAD9D2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4A93BAC-30AF-A240-8DF0-D5D3E786AAE3}"/>
              </a:ext>
            </a:extLst>
          </p:cNvPr>
          <p:cNvSpPr>
            <a:spLocks noGrp="1"/>
          </p:cNvSpPr>
          <p:nvPr>
            <p:ph type="dt" sz="half" idx="10"/>
          </p:nvPr>
        </p:nvSpPr>
        <p:spPr/>
        <p:txBody>
          <a:bodyPr/>
          <a:lstStyle/>
          <a:p>
            <a:pPr>
              <a:defRPr/>
            </a:pPr>
            <a:endParaRPr lang="fr-FR"/>
          </a:p>
        </p:txBody>
      </p:sp>
      <p:sp>
        <p:nvSpPr>
          <p:cNvPr id="5" name="Espace réservé du pied de page 4">
            <a:extLst>
              <a:ext uri="{FF2B5EF4-FFF2-40B4-BE49-F238E27FC236}">
                <a16:creationId xmlns:a16="http://schemas.microsoft.com/office/drawing/2014/main" id="{51245EA9-2F4D-634B-BFAC-339088B10CCA}"/>
              </a:ext>
            </a:extLst>
          </p:cNvPr>
          <p:cNvSpPr>
            <a:spLocks noGrp="1"/>
          </p:cNvSpPr>
          <p:nvPr>
            <p:ph type="ftr" sz="quarter" idx="11"/>
          </p:nvPr>
        </p:nvSpPr>
        <p:spPr/>
        <p:txBody>
          <a:bodyPr/>
          <a:lstStyle/>
          <a:p>
            <a:pPr>
              <a:defRPr/>
            </a:pPr>
            <a:endParaRPr lang="fr-FR"/>
          </a:p>
        </p:txBody>
      </p:sp>
      <p:sp>
        <p:nvSpPr>
          <p:cNvPr id="6" name="Espace réservé du numéro de diapositive 5">
            <a:extLst>
              <a:ext uri="{FF2B5EF4-FFF2-40B4-BE49-F238E27FC236}">
                <a16:creationId xmlns:a16="http://schemas.microsoft.com/office/drawing/2014/main" id="{25CD06BB-832B-6F48-94EF-99B29DE70EBA}"/>
              </a:ext>
            </a:extLst>
          </p:cNvPr>
          <p:cNvSpPr>
            <a:spLocks noGrp="1"/>
          </p:cNvSpPr>
          <p:nvPr>
            <p:ph type="sldNum" sz="quarter" idx="12"/>
          </p:nvPr>
        </p:nvSpPr>
        <p:spPr/>
        <p:txBody>
          <a:bodyPr/>
          <a:lstStyle/>
          <a:p>
            <a:pPr>
              <a:defRPr/>
            </a:pPr>
            <a:fld id="{534E6E56-ED01-8842-98DD-B0E6418C4572}" type="slidenum">
              <a:rPr lang="fr-FR" altLang="fr-FR" smtClean="0"/>
              <a:pPr>
                <a:defRPr/>
              </a:pPr>
              <a:t>‹N°›</a:t>
            </a:fld>
            <a:endParaRPr lang="fr-FR" altLang="fr-FR"/>
          </a:p>
        </p:txBody>
      </p:sp>
    </p:spTree>
    <p:extLst>
      <p:ext uri="{BB962C8B-B14F-4D97-AF65-F5344CB8AC3E}">
        <p14:creationId xmlns:p14="http://schemas.microsoft.com/office/powerpoint/2010/main" val="1324028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3EEC73-4A11-D143-96F4-882D4B4B123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F9E7212-E334-9E45-BD4B-D80738C4AC0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E01BEF6-B531-EE4B-B972-B01330A4F146}"/>
              </a:ext>
            </a:extLst>
          </p:cNvPr>
          <p:cNvSpPr>
            <a:spLocks noGrp="1"/>
          </p:cNvSpPr>
          <p:nvPr>
            <p:ph type="dt" sz="half" idx="10"/>
          </p:nvPr>
        </p:nvSpPr>
        <p:spPr/>
        <p:txBody>
          <a:bodyPr/>
          <a:lstStyle/>
          <a:p>
            <a:pPr>
              <a:defRPr/>
            </a:pPr>
            <a:endParaRPr lang="fr-FR"/>
          </a:p>
        </p:txBody>
      </p:sp>
      <p:sp>
        <p:nvSpPr>
          <p:cNvPr id="5" name="Espace réservé du pied de page 4">
            <a:extLst>
              <a:ext uri="{FF2B5EF4-FFF2-40B4-BE49-F238E27FC236}">
                <a16:creationId xmlns:a16="http://schemas.microsoft.com/office/drawing/2014/main" id="{39B2E6D4-4531-9549-8C3C-E3B6E76FD405}"/>
              </a:ext>
            </a:extLst>
          </p:cNvPr>
          <p:cNvSpPr>
            <a:spLocks noGrp="1"/>
          </p:cNvSpPr>
          <p:nvPr>
            <p:ph type="ftr" sz="quarter" idx="11"/>
          </p:nvPr>
        </p:nvSpPr>
        <p:spPr/>
        <p:txBody>
          <a:bodyPr/>
          <a:lstStyle/>
          <a:p>
            <a:pPr>
              <a:defRPr/>
            </a:pPr>
            <a:endParaRPr lang="fr-FR"/>
          </a:p>
        </p:txBody>
      </p:sp>
      <p:sp>
        <p:nvSpPr>
          <p:cNvPr id="6" name="Espace réservé du numéro de diapositive 5">
            <a:extLst>
              <a:ext uri="{FF2B5EF4-FFF2-40B4-BE49-F238E27FC236}">
                <a16:creationId xmlns:a16="http://schemas.microsoft.com/office/drawing/2014/main" id="{F2D87678-DAEC-8B41-A649-85F34A54EC97}"/>
              </a:ext>
            </a:extLst>
          </p:cNvPr>
          <p:cNvSpPr>
            <a:spLocks noGrp="1"/>
          </p:cNvSpPr>
          <p:nvPr>
            <p:ph type="sldNum" sz="quarter" idx="12"/>
          </p:nvPr>
        </p:nvSpPr>
        <p:spPr/>
        <p:txBody>
          <a:bodyPr/>
          <a:lstStyle/>
          <a:p>
            <a:pPr>
              <a:defRPr/>
            </a:pPr>
            <a:fld id="{9FF0C183-00AA-8241-B47F-0E1133D188C5}" type="slidenum">
              <a:rPr lang="fr-FR" altLang="fr-FR" smtClean="0"/>
              <a:pPr>
                <a:defRPr/>
              </a:pPr>
              <a:t>‹N°›</a:t>
            </a:fld>
            <a:endParaRPr lang="fr-FR" altLang="fr-FR"/>
          </a:p>
        </p:txBody>
      </p:sp>
    </p:spTree>
    <p:extLst>
      <p:ext uri="{BB962C8B-B14F-4D97-AF65-F5344CB8AC3E}">
        <p14:creationId xmlns:p14="http://schemas.microsoft.com/office/powerpoint/2010/main" val="302193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026D834-EAA9-E740-AE28-BB6EBD259FE8}"/>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7D2A90A-5462-894B-A1C9-201D234E746A}"/>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445FA01-823F-8948-AB02-E0F039065070}"/>
              </a:ext>
            </a:extLst>
          </p:cNvPr>
          <p:cNvSpPr>
            <a:spLocks noGrp="1"/>
          </p:cNvSpPr>
          <p:nvPr>
            <p:ph type="dt" sz="half" idx="10"/>
          </p:nvPr>
        </p:nvSpPr>
        <p:spPr/>
        <p:txBody>
          <a:bodyPr/>
          <a:lstStyle/>
          <a:p>
            <a:pPr>
              <a:defRPr/>
            </a:pPr>
            <a:endParaRPr lang="fr-FR"/>
          </a:p>
        </p:txBody>
      </p:sp>
      <p:sp>
        <p:nvSpPr>
          <p:cNvPr id="5" name="Espace réservé du pied de page 4">
            <a:extLst>
              <a:ext uri="{FF2B5EF4-FFF2-40B4-BE49-F238E27FC236}">
                <a16:creationId xmlns:a16="http://schemas.microsoft.com/office/drawing/2014/main" id="{C388DF91-511D-AA46-887B-E7AC47AD84CF}"/>
              </a:ext>
            </a:extLst>
          </p:cNvPr>
          <p:cNvSpPr>
            <a:spLocks noGrp="1"/>
          </p:cNvSpPr>
          <p:nvPr>
            <p:ph type="ftr" sz="quarter" idx="11"/>
          </p:nvPr>
        </p:nvSpPr>
        <p:spPr/>
        <p:txBody>
          <a:bodyPr/>
          <a:lstStyle/>
          <a:p>
            <a:pPr>
              <a:defRPr/>
            </a:pPr>
            <a:endParaRPr lang="fr-FR"/>
          </a:p>
        </p:txBody>
      </p:sp>
      <p:sp>
        <p:nvSpPr>
          <p:cNvPr id="6" name="Espace réservé du numéro de diapositive 5">
            <a:extLst>
              <a:ext uri="{FF2B5EF4-FFF2-40B4-BE49-F238E27FC236}">
                <a16:creationId xmlns:a16="http://schemas.microsoft.com/office/drawing/2014/main" id="{872A2BC9-ED6D-9046-BD7D-D194F0F9D12A}"/>
              </a:ext>
            </a:extLst>
          </p:cNvPr>
          <p:cNvSpPr>
            <a:spLocks noGrp="1"/>
          </p:cNvSpPr>
          <p:nvPr>
            <p:ph type="sldNum" sz="quarter" idx="12"/>
          </p:nvPr>
        </p:nvSpPr>
        <p:spPr/>
        <p:txBody>
          <a:bodyPr/>
          <a:lstStyle/>
          <a:p>
            <a:pPr>
              <a:defRPr/>
            </a:pPr>
            <a:fld id="{45D9D59F-AE31-154C-8E3B-B70B5144533F}" type="slidenum">
              <a:rPr lang="fr-FR" altLang="fr-FR" smtClean="0"/>
              <a:pPr>
                <a:defRPr/>
              </a:pPr>
              <a:t>‹N°›</a:t>
            </a:fld>
            <a:endParaRPr lang="fr-FR" altLang="fr-FR"/>
          </a:p>
        </p:txBody>
      </p:sp>
    </p:spTree>
    <p:extLst>
      <p:ext uri="{BB962C8B-B14F-4D97-AF65-F5344CB8AC3E}">
        <p14:creationId xmlns:p14="http://schemas.microsoft.com/office/powerpoint/2010/main" val="3069101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85800" y="533400"/>
            <a:ext cx="7772400" cy="1143000"/>
          </a:xfrm>
        </p:spPr>
        <p:txBody>
          <a:bodyPr/>
          <a:lstStyle/>
          <a:p>
            <a:r>
              <a:rPr lang="fr-FR"/>
              <a:t>Cliquez et modifiez le titre</a:t>
            </a:r>
          </a:p>
        </p:txBody>
      </p:sp>
      <p:sp>
        <p:nvSpPr>
          <p:cNvPr id="3" name="Espace réservé du tableau 2"/>
          <p:cNvSpPr>
            <a:spLocks noGrp="1"/>
          </p:cNvSpPr>
          <p:nvPr>
            <p:ph type="tbl" idx="1"/>
          </p:nvPr>
        </p:nvSpPr>
        <p:spPr>
          <a:xfrm>
            <a:off x="685800" y="1981200"/>
            <a:ext cx="7772400" cy="4114800"/>
          </a:xfrm>
        </p:spPr>
        <p:txBody>
          <a:bodyPr/>
          <a:lstStyle/>
          <a:p>
            <a:pPr lvl="0"/>
            <a:endParaRPr lang="fr-FR" noProof="0"/>
          </a:p>
        </p:txBody>
      </p:sp>
      <p:sp>
        <p:nvSpPr>
          <p:cNvPr id="4" name="Espace réservé de la date 3">
            <a:extLst>
              <a:ext uri="{FF2B5EF4-FFF2-40B4-BE49-F238E27FC236}">
                <a16:creationId xmlns:a16="http://schemas.microsoft.com/office/drawing/2014/main" id="{A3E42703-07D4-574E-991E-439CF8426F62}"/>
              </a:ext>
            </a:extLst>
          </p:cNvPr>
          <p:cNvSpPr>
            <a:spLocks noGrp="1"/>
          </p:cNvSpPr>
          <p:nvPr>
            <p:ph type="dt" sz="half" idx="10"/>
          </p:nvPr>
        </p:nvSpPr>
        <p:spPr>
          <a:xfrm>
            <a:off x="685800" y="6324600"/>
            <a:ext cx="1905000" cy="457200"/>
          </a:xfrm>
        </p:spPr>
        <p:txBody>
          <a:bodyPr/>
          <a:lstStyle>
            <a:lvl1pPr>
              <a:defRPr/>
            </a:lvl1pPr>
          </a:lstStyle>
          <a:p>
            <a:pPr>
              <a:defRPr/>
            </a:pPr>
            <a:endParaRPr lang="en-US"/>
          </a:p>
        </p:txBody>
      </p:sp>
      <p:sp>
        <p:nvSpPr>
          <p:cNvPr id="5" name="Espace réservé du pied de page 4">
            <a:extLst>
              <a:ext uri="{FF2B5EF4-FFF2-40B4-BE49-F238E27FC236}">
                <a16:creationId xmlns:a16="http://schemas.microsoft.com/office/drawing/2014/main" id="{0B6187B9-F7F6-E443-B32A-9F6966C19D3F}"/>
              </a:ext>
            </a:extLst>
          </p:cNvPr>
          <p:cNvSpPr>
            <a:spLocks noGrp="1"/>
          </p:cNvSpPr>
          <p:nvPr>
            <p:ph type="ftr" sz="quarter" idx="11"/>
          </p:nvPr>
        </p:nvSpPr>
        <p:spPr>
          <a:xfrm>
            <a:off x="3124200" y="6324600"/>
            <a:ext cx="2895600" cy="457200"/>
          </a:xfrm>
        </p:spPr>
        <p:txBody>
          <a:bodyPr/>
          <a:lstStyle>
            <a:lvl1pPr>
              <a:defRPr/>
            </a:lvl1pPr>
          </a:lstStyle>
          <a:p>
            <a:pPr>
              <a:defRPr/>
            </a:pPr>
            <a:endParaRPr lang="en-US"/>
          </a:p>
        </p:txBody>
      </p:sp>
      <p:sp>
        <p:nvSpPr>
          <p:cNvPr id="6" name="Espace réservé du numéro de diapositive 5">
            <a:extLst>
              <a:ext uri="{FF2B5EF4-FFF2-40B4-BE49-F238E27FC236}">
                <a16:creationId xmlns:a16="http://schemas.microsoft.com/office/drawing/2014/main" id="{84FBB6B4-42FD-3046-A930-AF8B50F96BA6}"/>
              </a:ext>
            </a:extLst>
          </p:cNvPr>
          <p:cNvSpPr>
            <a:spLocks noGrp="1"/>
          </p:cNvSpPr>
          <p:nvPr>
            <p:ph type="sldNum" sz="quarter" idx="12"/>
          </p:nvPr>
        </p:nvSpPr>
        <p:spPr>
          <a:xfrm>
            <a:off x="6553200" y="6324600"/>
            <a:ext cx="1905000" cy="457200"/>
          </a:xfrm>
        </p:spPr>
        <p:txBody>
          <a:bodyPr/>
          <a:lstStyle>
            <a:lvl1pPr>
              <a:defRPr smtClean="0"/>
            </a:lvl1pPr>
          </a:lstStyle>
          <a:p>
            <a:pPr>
              <a:defRPr/>
            </a:pPr>
            <a:fld id="{D6A857F1-49FE-1C42-8BE5-439283955446}" type="slidenum">
              <a:rPr lang="en-US" altLang="fr-FR"/>
              <a:pPr>
                <a:defRPr/>
              </a:pPr>
              <a:t>‹N°›</a:t>
            </a:fld>
            <a:endParaRPr lang="en-US" altLang="fr-FR"/>
          </a:p>
        </p:txBody>
      </p:sp>
    </p:spTree>
    <p:extLst>
      <p:ext uri="{BB962C8B-B14F-4D97-AF65-F5344CB8AC3E}">
        <p14:creationId xmlns:p14="http://schemas.microsoft.com/office/powerpoint/2010/main" val="2702530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DC6CF6-61FB-6C40-AD29-D6B4FBF6D2B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F92E9DF-F936-224F-AFC4-E589BF4E446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F20E403-1140-054D-A7FA-196706416CF6}"/>
              </a:ext>
            </a:extLst>
          </p:cNvPr>
          <p:cNvSpPr>
            <a:spLocks noGrp="1"/>
          </p:cNvSpPr>
          <p:nvPr>
            <p:ph type="dt" sz="half" idx="10"/>
          </p:nvPr>
        </p:nvSpPr>
        <p:spPr/>
        <p:txBody>
          <a:bodyPr/>
          <a:lstStyle/>
          <a:p>
            <a:pPr>
              <a:defRPr/>
            </a:pPr>
            <a:endParaRPr lang="fr-FR"/>
          </a:p>
        </p:txBody>
      </p:sp>
      <p:sp>
        <p:nvSpPr>
          <p:cNvPr id="5" name="Espace réservé du pied de page 4">
            <a:extLst>
              <a:ext uri="{FF2B5EF4-FFF2-40B4-BE49-F238E27FC236}">
                <a16:creationId xmlns:a16="http://schemas.microsoft.com/office/drawing/2014/main" id="{C0686388-93A6-1D4B-A779-D04A6EC2FBFD}"/>
              </a:ext>
            </a:extLst>
          </p:cNvPr>
          <p:cNvSpPr>
            <a:spLocks noGrp="1"/>
          </p:cNvSpPr>
          <p:nvPr>
            <p:ph type="ftr" sz="quarter" idx="11"/>
          </p:nvPr>
        </p:nvSpPr>
        <p:spPr/>
        <p:txBody>
          <a:bodyPr/>
          <a:lstStyle/>
          <a:p>
            <a:pPr>
              <a:defRPr/>
            </a:pPr>
            <a:endParaRPr lang="fr-FR"/>
          </a:p>
        </p:txBody>
      </p:sp>
      <p:sp>
        <p:nvSpPr>
          <p:cNvPr id="6" name="Espace réservé du numéro de diapositive 5">
            <a:extLst>
              <a:ext uri="{FF2B5EF4-FFF2-40B4-BE49-F238E27FC236}">
                <a16:creationId xmlns:a16="http://schemas.microsoft.com/office/drawing/2014/main" id="{D232F57B-0587-F740-8A03-B14D8197696B}"/>
              </a:ext>
            </a:extLst>
          </p:cNvPr>
          <p:cNvSpPr>
            <a:spLocks noGrp="1"/>
          </p:cNvSpPr>
          <p:nvPr>
            <p:ph type="sldNum" sz="quarter" idx="12"/>
          </p:nvPr>
        </p:nvSpPr>
        <p:spPr/>
        <p:txBody>
          <a:bodyPr/>
          <a:lstStyle/>
          <a:p>
            <a:pPr>
              <a:defRPr/>
            </a:pPr>
            <a:fld id="{3115791D-8507-6A4E-9D3C-A3318677EA8F}" type="slidenum">
              <a:rPr lang="fr-FR" altLang="fr-FR" smtClean="0"/>
              <a:pPr>
                <a:defRPr/>
              </a:pPr>
              <a:t>‹N°›</a:t>
            </a:fld>
            <a:endParaRPr lang="fr-FR" altLang="fr-FR"/>
          </a:p>
        </p:txBody>
      </p:sp>
    </p:spTree>
    <p:extLst>
      <p:ext uri="{BB962C8B-B14F-4D97-AF65-F5344CB8AC3E}">
        <p14:creationId xmlns:p14="http://schemas.microsoft.com/office/powerpoint/2010/main" val="4103919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4E2DEA-5E5E-2E49-907E-1C1581EF50D2}"/>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2A0247C0-D948-4042-BD26-E3D053C81EA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6100C6E-C364-6344-A13A-E1D1C993E1F4}"/>
              </a:ext>
            </a:extLst>
          </p:cNvPr>
          <p:cNvSpPr>
            <a:spLocks noGrp="1"/>
          </p:cNvSpPr>
          <p:nvPr>
            <p:ph type="dt" sz="half" idx="10"/>
          </p:nvPr>
        </p:nvSpPr>
        <p:spPr/>
        <p:txBody>
          <a:bodyPr/>
          <a:lstStyle/>
          <a:p>
            <a:pPr>
              <a:defRPr/>
            </a:pPr>
            <a:endParaRPr lang="fr-FR"/>
          </a:p>
        </p:txBody>
      </p:sp>
      <p:sp>
        <p:nvSpPr>
          <p:cNvPr id="5" name="Espace réservé du pied de page 4">
            <a:extLst>
              <a:ext uri="{FF2B5EF4-FFF2-40B4-BE49-F238E27FC236}">
                <a16:creationId xmlns:a16="http://schemas.microsoft.com/office/drawing/2014/main" id="{126E946E-C2DD-2B4A-838A-B39C2B12CC06}"/>
              </a:ext>
            </a:extLst>
          </p:cNvPr>
          <p:cNvSpPr>
            <a:spLocks noGrp="1"/>
          </p:cNvSpPr>
          <p:nvPr>
            <p:ph type="ftr" sz="quarter" idx="11"/>
          </p:nvPr>
        </p:nvSpPr>
        <p:spPr/>
        <p:txBody>
          <a:bodyPr/>
          <a:lstStyle/>
          <a:p>
            <a:pPr>
              <a:defRPr/>
            </a:pPr>
            <a:endParaRPr lang="fr-FR"/>
          </a:p>
        </p:txBody>
      </p:sp>
      <p:sp>
        <p:nvSpPr>
          <p:cNvPr id="6" name="Espace réservé du numéro de diapositive 5">
            <a:extLst>
              <a:ext uri="{FF2B5EF4-FFF2-40B4-BE49-F238E27FC236}">
                <a16:creationId xmlns:a16="http://schemas.microsoft.com/office/drawing/2014/main" id="{C9AB3C5A-A874-CD41-83AC-185828F59D71}"/>
              </a:ext>
            </a:extLst>
          </p:cNvPr>
          <p:cNvSpPr>
            <a:spLocks noGrp="1"/>
          </p:cNvSpPr>
          <p:nvPr>
            <p:ph type="sldNum" sz="quarter" idx="12"/>
          </p:nvPr>
        </p:nvSpPr>
        <p:spPr/>
        <p:txBody>
          <a:bodyPr/>
          <a:lstStyle/>
          <a:p>
            <a:pPr>
              <a:defRPr/>
            </a:pPr>
            <a:fld id="{3B87B45B-9DFB-2C4F-9473-F0F27DA7AFB5}" type="slidenum">
              <a:rPr lang="fr-FR" altLang="fr-FR" smtClean="0"/>
              <a:pPr>
                <a:defRPr/>
              </a:pPr>
              <a:t>‹N°›</a:t>
            </a:fld>
            <a:endParaRPr lang="fr-FR" altLang="fr-FR"/>
          </a:p>
        </p:txBody>
      </p:sp>
    </p:spTree>
    <p:extLst>
      <p:ext uri="{BB962C8B-B14F-4D97-AF65-F5344CB8AC3E}">
        <p14:creationId xmlns:p14="http://schemas.microsoft.com/office/powerpoint/2010/main" val="271375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924A13-CB0B-D04E-A763-6697B10D9FE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AFD5EBF-68BA-3B41-BA6F-C2C96A71135A}"/>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336AED2-B007-CD4C-99E1-B233973A5AB8}"/>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FA82A43-1420-BE4A-AC76-A3CBC0DEC192}"/>
              </a:ext>
            </a:extLst>
          </p:cNvPr>
          <p:cNvSpPr>
            <a:spLocks noGrp="1"/>
          </p:cNvSpPr>
          <p:nvPr>
            <p:ph type="dt" sz="half" idx="10"/>
          </p:nvPr>
        </p:nvSpPr>
        <p:spPr/>
        <p:txBody>
          <a:bodyPr/>
          <a:lstStyle/>
          <a:p>
            <a:pPr>
              <a:defRPr/>
            </a:pPr>
            <a:endParaRPr lang="fr-FR"/>
          </a:p>
        </p:txBody>
      </p:sp>
      <p:sp>
        <p:nvSpPr>
          <p:cNvPr id="6" name="Espace réservé du pied de page 5">
            <a:extLst>
              <a:ext uri="{FF2B5EF4-FFF2-40B4-BE49-F238E27FC236}">
                <a16:creationId xmlns:a16="http://schemas.microsoft.com/office/drawing/2014/main" id="{4970DDD2-2802-B543-A8C2-8862ED09734C}"/>
              </a:ext>
            </a:extLst>
          </p:cNvPr>
          <p:cNvSpPr>
            <a:spLocks noGrp="1"/>
          </p:cNvSpPr>
          <p:nvPr>
            <p:ph type="ftr" sz="quarter" idx="11"/>
          </p:nvPr>
        </p:nvSpPr>
        <p:spPr/>
        <p:txBody>
          <a:bodyPr/>
          <a:lstStyle/>
          <a:p>
            <a:pPr>
              <a:defRPr/>
            </a:pPr>
            <a:endParaRPr lang="fr-FR"/>
          </a:p>
        </p:txBody>
      </p:sp>
      <p:sp>
        <p:nvSpPr>
          <p:cNvPr id="7" name="Espace réservé du numéro de diapositive 6">
            <a:extLst>
              <a:ext uri="{FF2B5EF4-FFF2-40B4-BE49-F238E27FC236}">
                <a16:creationId xmlns:a16="http://schemas.microsoft.com/office/drawing/2014/main" id="{2A4190C8-27D8-044F-9C09-612465BCB632}"/>
              </a:ext>
            </a:extLst>
          </p:cNvPr>
          <p:cNvSpPr>
            <a:spLocks noGrp="1"/>
          </p:cNvSpPr>
          <p:nvPr>
            <p:ph type="sldNum" sz="quarter" idx="12"/>
          </p:nvPr>
        </p:nvSpPr>
        <p:spPr/>
        <p:txBody>
          <a:bodyPr/>
          <a:lstStyle/>
          <a:p>
            <a:pPr>
              <a:defRPr/>
            </a:pPr>
            <a:fld id="{6BD7ABB0-BBBA-004C-8445-B547844197B5}" type="slidenum">
              <a:rPr lang="fr-FR" altLang="fr-FR" smtClean="0"/>
              <a:pPr>
                <a:defRPr/>
              </a:pPr>
              <a:t>‹N°›</a:t>
            </a:fld>
            <a:endParaRPr lang="fr-FR" altLang="fr-FR"/>
          </a:p>
        </p:txBody>
      </p:sp>
    </p:spTree>
    <p:extLst>
      <p:ext uri="{BB962C8B-B14F-4D97-AF65-F5344CB8AC3E}">
        <p14:creationId xmlns:p14="http://schemas.microsoft.com/office/powerpoint/2010/main" val="2486066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70B213-44A6-C440-8974-3B7A4ED3CA81}"/>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1A314F8-EDC8-F648-87A7-19B299F9A19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DC30B37-6278-264D-BC7B-2C1DCB42671E}"/>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6AF83AE-1886-F442-838E-E9CF9E7479B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B6771A4-3A37-AF4D-82ED-111DC7C049E1}"/>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FFB5575-EDF7-4F40-A366-5E29FEAF07E8}"/>
              </a:ext>
            </a:extLst>
          </p:cNvPr>
          <p:cNvSpPr>
            <a:spLocks noGrp="1"/>
          </p:cNvSpPr>
          <p:nvPr>
            <p:ph type="dt" sz="half" idx="10"/>
          </p:nvPr>
        </p:nvSpPr>
        <p:spPr/>
        <p:txBody>
          <a:bodyPr/>
          <a:lstStyle/>
          <a:p>
            <a:pPr>
              <a:defRPr/>
            </a:pPr>
            <a:endParaRPr lang="fr-FR"/>
          </a:p>
        </p:txBody>
      </p:sp>
      <p:sp>
        <p:nvSpPr>
          <p:cNvPr id="8" name="Espace réservé du pied de page 7">
            <a:extLst>
              <a:ext uri="{FF2B5EF4-FFF2-40B4-BE49-F238E27FC236}">
                <a16:creationId xmlns:a16="http://schemas.microsoft.com/office/drawing/2014/main" id="{63F3E9DD-4F6C-904F-8C2C-C75CF6C38557}"/>
              </a:ext>
            </a:extLst>
          </p:cNvPr>
          <p:cNvSpPr>
            <a:spLocks noGrp="1"/>
          </p:cNvSpPr>
          <p:nvPr>
            <p:ph type="ftr" sz="quarter" idx="11"/>
          </p:nvPr>
        </p:nvSpPr>
        <p:spPr/>
        <p:txBody>
          <a:bodyPr/>
          <a:lstStyle/>
          <a:p>
            <a:pPr>
              <a:defRPr/>
            </a:pPr>
            <a:endParaRPr lang="fr-FR"/>
          </a:p>
        </p:txBody>
      </p:sp>
      <p:sp>
        <p:nvSpPr>
          <p:cNvPr id="9" name="Espace réservé du numéro de diapositive 8">
            <a:extLst>
              <a:ext uri="{FF2B5EF4-FFF2-40B4-BE49-F238E27FC236}">
                <a16:creationId xmlns:a16="http://schemas.microsoft.com/office/drawing/2014/main" id="{5A91DA19-25B5-A444-9CD3-22FF47672554}"/>
              </a:ext>
            </a:extLst>
          </p:cNvPr>
          <p:cNvSpPr>
            <a:spLocks noGrp="1"/>
          </p:cNvSpPr>
          <p:nvPr>
            <p:ph type="sldNum" sz="quarter" idx="12"/>
          </p:nvPr>
        </p:nvSpPr>
        <p:spPr/>
        <p:txBody>
          <a:bodyPr/>
          <a:lstStyle/>
          <a:p>
            <a:pPr>
              <a:defRPr/>
            </a:pPr>
            <a:fld id="{AE2D7E73-798A-2546-B32B-96E66B4EA429}" type="slidenum">
              <a:rPr lang="fr-FR" altLang="fr-FR" smtClean="0"/>
              <a:pPr>
                <a:defRPr/>
              </a:pPr>
              <a:t>‹N°›</a:t>
            </a:fld>
            <a:endParaRPr lang="fr-FR" altLang="fr-FR"/>
          </a:p>
        </p:txBody>
      </p:sp>
    </p:spTree>
    <p:extLst>
      <p:ext uri="{BB962C8B-B14F-4D97-AF65-F5344CB8AC3E}">
        <p14:creationId xmlns:p14="http://schemas.microsoft.com/office/powerpoint/2010/main" val="1560200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9D9E94-796A-194A-ADD9-9B7FABE7861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D9F959B-15CC-E448-802B-7DDBC34E906A}"/>
              </a:ext>
            </a:extLst>
          </p:cNvPr>
          <p:cNvSpPr>
            <a:spLocks noGrp="1"/>
          </p:cNvSpPr>
          <p:nvPr>
            <p:ph type="dt" sz="half" idx="10"/>
          </p:nvPr>
        </p:nvSpPr>
        <p:spPr/>
        <p:txBody>
          <a:bodyPr/>
          <a:lstStyle/>
          <a:p>
            <a:pPr>
              <a:defRPr/>
            </a:pPr>
            <a:endParaRPr lang="fr-FR"/>
          </a:p>
        </p:txBody>
      </p:sp>
      <p:sp>
        <p:nvSpPr>
          <p:cNvPr id="4" name="Espace réservé du pied de page 3">
            <a:extLst>
              <a:ext uri="{FF2B5EF4-FFF2-40B4-BE49-F238E27FC236}">
                <a16:creationId xmlns:a16="http://schemas.microsoft.com/office/drawing/2014/main" id="{30EDD03E-81CA-7F40-8282-7BC2B7774E6E}"/>
              </a:ext>
            </a:extLst>
          </p:cNvPr>
          <p:cNvSpPr>
            <a:spLocks noGrp="1"/>
          </p:cNvSpPr>
          <p:nvPr>
            <p:ph type="ftr" sz="quarter" idx="11"/>
          </p:nvPr>
        </p:nvSpPr>
        <p:spPr/>
        <p:txBody>
          <a:bodyPr/>
          <a:lstStyle/>
          <a:p>
            <a:pPr>
              <a:defRPr/>
            </a:pPr>
            <a:endParaRPr lang="fr-FR"/>
          </a:p>
        </p:txBody>
      </p:sp>
      <p:sp>
        <p:nvSpPr>
          <p:cNvPr id="5" name="Espace réservé du numéro de diapositive 4">
            <a:extLst>
              <a:ext uri="{FF2B5EF4-FFF2-40B4-BE49-F238E27FC236}">
                <a16:creationId xmlns:a16="http://schemas.microsoft.com/office/drawing/2014/main" id="{389E4DC7-6CFD-834A-BC62-810C0B9A3300}"/>
              </a:ext>
            </a:extLst>
          </p:cNvPr>
          <p:cNvSpPr>
            <a:spLocks noGrp="1"/>
          </p:cNvSpPr>
          <p:nvPr>
            <p:ph type="sldNum" sz="quarter" idx="12"/>
          </p:nvPr>
        </p:nvSpPr>
        <p:spPr/>
        <p:txBody>
          <a:bodyPr/>
          <a:lstStyle/>
          <a:p>
            <a:pPr>
              <a:defRPr/>
            </a:pPr>
            <a:fld id="{B1369C1A-FF5C-A148-B722-7A3A8F9A98B5}" type="slidenum">
              <a:rPr lang="fr-FR" altLang="fr-FR" smtClean="0"/>
              <a:pPr>
                <a:defRPr/>
              </a:pPr>
              <a:t>‹N°›</a:t>
            </a:fld>
            <a:endParaRPr lang="fr-FR" altLang="fr-FR"/>
          </a:p>
        </p:txBody>
      </p:sp>
    </p:spTree>
    <p:extLst>
      <p:ext uri="{BB962C8B-B14F-4D97-AF65-F5344CB8AC3E}">
        <p14:creationId xmlns:p14="http://schemas.microsoft.com/office/powerpoint/2010/main" val="1924945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8823EFC-68EE-254E-A43E-231565E0271B}"/>
              </a:ext>
            </a:extLst>
          </p:cNvPr>
          <p:cNvSpPr>
            <a:spLocks noGrp="1"/>
          </p:cNvSpPr>
          <p:nvPr>
            <p:ph type="dt" sz="half" idx="10"/>
          </p:nvPr>
        </p:nvSpPr>
        <p:spPr/>
        <p:txBody>
          <a:bodyPr/>
          <a:lstStyle/>
          <a:p>
            <a:pPr>
              <a:defRPr/>
            </a:pPr>
            <a:endParaRPr lang="fr-FR"/>
          </a:p>
        </p:txBody>
      </p:sp>
      <p:sp>
        <p:nvSpPr>
          <p:cNvPr id="3" name="Espace réservé du pied de page 2">
            <a:extLst>
              <a:ext uri="{FF2B5EF4-FFF2-40B4-BE49-F238E27FC236}">
                <a16:creationId xmlns:a16="http://schemas.microsoft.com/office/drawing/2014/main" id="{3EE4CE4F-05E8-6146-9EC4-14234FD150E6}"/>
              </a:ext>
            </a:extLst>
          </p:cNvPr>
          <p:cNvSpPr>
            <a:spLocks noGrp="1"/>
          </p:cNvSpPr>
          <p:nvPr>
            <p:ph type="ftr" sz="quarter" idx="11"/>
          </p:nvPr>
        </p:nvSpPr>
        <p:spPr/>
        <p:txBody>
          <a:bodyPr/>
          <a:lstStyle/>
          <a:p>
            <a:pPr>
              <a:defRPr/>
            </a:pPr>
            <a:endParaRPr lang="fr-FR"/>
          </a:p>
        </p:txBody>
      </p:sp>
      <p:sp>
        <p:nvSpPr>
          <p:cNvPr id="4" name="Espace réservé du numéro de diapositive 3">
            <a:extLst>
              <a:ext uri="{FF2B5EF4-FFF2-40B4-BE49-F238E27FC236}">
                <a16:creationId xmlns:a16="http://schemas.microsoft.com/office/drawing/2014/main" id="{9369E0D1-D8F8-4548-B36C-1C80802380DE}"/>
              </a:ext>
            </a:extLst>
          </p:cNvPr>
          <p:cNvSpPr>
            <a:spLocks noGrp="1"/>
          </p:cNvSpPr>
          <p:nvPr>
            <p:ph type="sldNum" sz="quarter" idx="12"/>
          </p:nvPr>
        </p:nvSpPr>
        <p:spPr/>
        <p:txBody>
          <a:bodyPr/>
          <a:lstStyle/>
          <a:p>
            <a:pPr>
              <a:defRPr/>
            </a:pPr>
            <a:fld id="{A6490475-61F9-EC4D-BB88-07D5EB8AB14C}" type="slidenum">
              <a:rPr lang="fr-FR" altLang="fr-FR" smtClean="0"/>
              <a:pPr>
                <a:defRPr/>
              </a:pPr>
              <a:t>‹N°›</a:t>
            </a:fld>
            <a:endParaRPr lang="fr-FR" altLang="fr-FR"/>
          </a:p>
        </p:txBody>
      </p:sp>
    </p:spTree>
    <p:extLst>
      <p:ext uri="{BB962C8B-B14F-4D97-AF65-F5344CB8AC3E}">
        <p14:creationId xmlns:p14="http://schemas.microsoft.com/office/powerpoint/2010/main" val="358725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A217F5-5B37-4145-902C-7EF47229C002}"/>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D2A475F6-E86B-1F46-AAC9-78472BD69A4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09FDC19-9ED9-8044-BF6C-4F835064133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9C6408F-6702-1042-B738-C87217B06984}"/>
              </a:ext>
            </a:extLst>
          </p:cNvPr>
          <p:cNvSpPr>
            <a:spLocks noGrp="1"/>
          </p:cNvSpPr>
          <p:nvPr>
            <p:ph type="dt" sz="half" idx="10"/>
          </p:nvPr>
        </p:nvSpPr>
        <p:spPr/>
        <p:txBody>
          <a:bodyPr/>
          <a:lstStyle/>
          <a:p>
            <a:pPr>
              <a:defRPr/>
            </a:pPr>
            <a:endParaRPr lang="fr-FR"/>
          </a:p>
        </p:txBody>
      </p:sp>
      <p:sp>
        <p:nvSpPr>
          <p:cNvPr id="6" name="Espace réservé du pied de page 5">
            <a:extLst>
              <a:ext uri="{FF2B5EF4-FFF2-40B4-BE49-F238E27FC236}">
                <a16:creationId xmlns:a16="http://schemas.microsoft.com/office/drawing/2014/main" id="{7C59B76B-AD3D-7D43-99D8-7F4654111D80}"/>
              </a:ext>
            </a:extLst>
          </p:cNvPr>
          <p:cNvSpPr>
            <a:spLocks noGrp="1"/>
          </p:cNvSpPr>
          <p:nvPr>
            <p:ph type="ftr" sz="quarter" idx="11"/>
          </p:nvPr>
        </p:nvSpPr>
        <p:spPr/>
        <p:txBody>
          <a:bodyPr/>
          <a:lstStyle/>
          <a:p>
            <a:pPr>
              <a:defRPr/>
            </a:pPr>
            <a:endParaRPr lang="fr-FR"/>
          </a:p>
        </p:txBody>
      </p:sp>
      <p:sp>
        <p:nvSpPr>
          <p:cNvPr id="7" name="Espace réservé du numéro de diapositive 6">
            <a:extLst>
              <a:ext uri="{FF2B5EF4-FFF2-40B4-BE49-F238E27FC236}">
                <a16:creationId xmlns:a16="http://schemas.microsoft.com/office/drawing/2014/main" id="{DA491968-B094-384A-A78A-1BFE4F779F8D}"/>
              </a:ext>
            </a:extLst>
          </p:cNvPr>
          <p:cNvSpPr>
            <a:spLocks noGrp="1"/>
          </p:cNvSpPr>
          <p:nvPr>
            <p:ph type="sldNum" sz="quarter" idx="12"/>
          </p:nvPr>
        </p:nvSpPr>
        <p:spPr/>
        <p:txBody>
          <a:bodyPr/>
          <a:lstStyle/>
          <a:p>
            <a:pPr>
              <a:defRPr/>
            </a:pPr>
            <a:fld id="{F8D3DCE0-DA9C-0048-BB6C-25E2CC9F75D6}" type="slidenum">
              <a:rPr lang="fr-FR" altLang="fr-FR" smtClean="0"/>
              <a:pPr>
                <a:defRPr/>
              </a:pPr>
              <a:t>‹N°›</a:t>
            </a:fld>
            <a:endParaRPr lang="fr-FR" altLang="fr-FR"/>
          </a:p>
        </p:txBody>
      </p:sp>
    </p:spTree>
    <p:extLst>
      <p:ext uri="{BB962C8B-B14F-4D97-AF65-F5344CB8AC3E}">
        <p14:creationId xmlns:p14="http://schemas.microsoft.com/office/powerpoint/2010/main" val="1211243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8FFA8A-9E6B-2548-8692-21439EF0A698}"/>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419A5285-312E-324A-856A-104929795F1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A0C6CBA7-5F9E-E74B-8DF4-4939D5B768B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3781553-42B5-FA41-8CF8-485543E5B406}"/>
              </a:ext>
            </a:extLst>
          </p:cNvPr>
          <p:cNvSpPr>
            <a:spLocks noGrp="1"/>
          </p:cNvSpPr>
          <p:nvPr>
            <p:ph type="dt" sz="half" idx="10"/>
          </p:nvPr>
        </p:nvSpPr>
        <p:spPr/>
        <p:txBody>
          <a:bodyPr/>
          <a:lstStyle/>
          <a:p>
            <a:pPr>
              <a:defRPr/>
            </a:pPr>
            <a:endParaRPr lang="fr-FR"/>
          </a:p>
        </p:txBody>
      </p:sp>
      <p:sp>
        <p:nvSpPr>
          <p:cNvPr id="6" name="Espace réservé du pied de page 5">
            <a:extLst>
              <a:ext uri="{FF2B5EF4-FFF2-40B4-BE49-F238E27FC236}">
                <a16:creationId xmlns:a16="http://schemas.microsoft.com/office/drawing/2014/main" id="{F23331D2-68E3-A449-B95D-2EB4E7C7E3EF}"/>
              </a:ext>
            </a:extLst>
          </p:cNvPr>
          <p:cNvSpPr>
            <a:spLocks noGrp="1"/>
          </p:cNvSpPr>
          <p:nvPr>
            <p:ph type="ftr" sz="quarter" idx="11"/>
          </p:nvPr>
        </p:nvSpPr>
        <p:spPr/>
        <p:txBody>
          <a:bodyPr/>
          <a:lstStyle/>
          <a:p>
            <a:pPr>
              <a:defRPr/>
            </a:pPr>
            <a:endParaRPr lang="fr-FR"/>
          </a:p>
        </p:txBody>
      </p:sp>
      <p:sp>
        <p:nvSpPr>
          <p:cNvPr id="7" name="Espace réservé du numéro de diapositive 6">
            <a:extLst>
              <a:ext uri="{FF2B5EF4-FFF2-40B4-BE49-F238E27FC236}">
                <a16:creationId xmlns:a16="http://schemas.microsoft.com/office/drawing/2014/main" id="{48021771-C12E-F24F-BD20-385F3E4779CC}"/>
              </a:ext>
            </a:extLst>
          </p:cNvPr>
          <p:cNvSpPr>
            <a:spLocks noGrp="1"/>
          </p:cNvSpPr>
          <p:nvPr>
            <p:ph type="sldNum" sz="quarter" idx="12"/>
          </p:nvPr>
        </p:nvSpPr>
        <p:spPr/>
        <p:txBody>
          <a:bodyPr/>
          <a:lstStyle/>
          <a:p>
            <a:pPr>
              <a:defRPr/>
            </a:pPr>
            <a:fld id="{7A0F9626-0516-3A43-BA32-060384733A89}" type="slidenum">
              <a:rPr lang="fr-FR" altLang="fr-FR" smtClean="0"/>
              <a:pPr>
                <a:defRPr/>
              </a:pPr>
              <a:t>‹N°›</a:t>
            </a:fld>
            <a:endParaRPr lang="fr-FR" altLang="fr-FR"/>
          </a:p>
        </p:txBody>
      </p:sp>
    </p:spTree>
    <p:extLst>
      <p:ext uri="{BB962C8B-B14F-4D97-AF65-F5344CB8AC3E}">
        <p14:creationId xmlns:p14="http://schemas.microsoft.com/office/powerpoint/2010/main" val="325232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0A0C4C3-417E-7A44-8805-01C2576D155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BBA8731-2FDE-834C-A208-FFF28641408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86FAAB2-D27A-4E47-925B-F664B41FB66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fr-FR"/>
          </a:p>
        </p:txBody>
      </p:sp>
      <p:sp>
        <p:nvSpPr>
          <p:cNvPr id="5" name="Espace réservé du pied de page 4">
            <a:extLst>
              <a:ext uri="{FF2B5EF4-FFF2-40B4-BE49-F238E27FC236}">
                <a16:creationId xmlns:a16="http://schemas.microsoft.com/office/drawing/2014/main" id="{D9536EE9-7769-DC41-81C8-E223E743FA4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fr-FR"/>
          </a:p>
        </p:txBody>
      </p:sp>
      <p:sp>
        <p:nvSpPr>
          <p:cNvPr id="6" name="Espace réservé du numéro de diapositive 5">
            <a:extLst>
              <a:ext uri="{FF2B5EF4-FFF2-40B4-BE49-F238E27FC236}">
                <a16:creationId xmlns:a16="http://schemas.microsoft.com/office/drawing/2014/main" id="{6EE8BD4A-4BA5-D843-B8EE-AA616C4D0D2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B87B45B-9DFB-2C4F-9473-F0F27DA7AFB5}" type="slidenum">
              <a:rPr lang="fr-FR" altLang="fr-FR" smtClean="0"/>
              <a:pPr>
                <a:defRPr/>
              </a:pPr>
              <a:t>‹N°›</a:t>
            </a:fld>
            <a:endParaRPr lang="fr-FR" altLang="fr-FR"/>
          </a:p>
        </p:txBody>
      </p:sp>
    </p:spTree>
    <p:extLst>
      <p:ext uri="{BB962C8B-B14F-4D97-AF65-F5344CB8AC3E}">
        <p14:creationId xmlns:p14="http://schemas.microsoft.com/office/powerpoint/2010/main" val="3302213073"/>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 id="2147483958"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apee.com/IMG/pdf/guide_du_parent_deleve_fapee_2021-22-v20210831.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hemeOverride" Target="../theme/themeOverride1.x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2.xml"/><Relationship Id="rId5" Type="http://schemas.openxmlformats.org/officeDocument/2006/relationships/image" Target="../media/image3.emf"/><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hyperlink" Target="https://www.fapee.com/Charte-ethique-du-parent-el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E8E42DB5-93CD-104C-BE9D-B0C8C0767440}"/>
              </a:ext>
            </a:extLst>
          </p:cNvPr>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endParaRPr lang="fr-FR" altLang="fr-FR"/>
          </a:p>
        </p:txBody>
      </p:sp>
      <p:sp>
        <p:nvSpPr>
          <p:cNvPr id="4102" name="Rectangle 6">
            <a:extLst>
              <a:ext uri="{FF2B5EF4-FFF2-40B4-BE49-F238E27FC236}">
                <a16:creationId xmlns:a16="http://schemas.microsoft.com/office/drawing/2014/main" id="{3E4F8D48-D9BE-4343-966F-3C6880FBAE78}"/>
              </a:ext>
            </a:extLst>
          </p:cNvPr>
          <p:cNvSpPr>
            <a:spLocks noGrp="1" noChangeArrowheads="1"/>
          </p:cNvSpPr>
          <p:nvPr>
            <p:ph idx="1"/>
          </p:nvPr>
        </p:nvSpPr>
        <p:spPr>
          <a:xfrm>
            <a:off x="0" y="0"/>
            <a:ext cx="9144000" cy="6248400"/>
          </a:xfrm>
        </p:spPr>
        <p:style>
          <a:lnRef idx="2">
            <a:schemeClr val="accent1"/>
          </a:lnRef>
          <a:fillRef idx="1">
            <a:schemeClr val="lt1"/>
          </a:fillRef>
          <a:effectRef idx="0">
            <a:schemeClr val="accent1"/>
          </a:effectRef>
          <a:fontRef idx="minor">
            <a:schemeClr val="dk1"/>
          </a:fontRef>
        </p:style>
        <p:txBody>
          <a:bodyPr lIns="90488" tIns="44450" rIns="90488" bIns="44450"/>
          <a:lstStyle/>
          <a:p>
            <a:pPr algn="ctr" eaLnBrk="1" hangingPunct="1">
              <a:lnSpc>
                <a:spcPct val="90000"/>
              </a:lnSpc>
              <a:defRPr/>
            </a:pPr>
            <a:endParaRPr lang="fr-FR" altLang="fr-FR" dirty="0">
              <a:solidFill>
                <a:srgbClr val="101BE8"/>
              </a:solidFill>
              <a:latin typeface="Charcoal" charset="0"/>
              <a:ea typeface="ＭＳ Ｐゴシック" panose="020B0600070205080204" pitchFamily="34" charset="-128"/>
            </a:endParaRPr>
          </a:p>
          <a:p>
            <a:pPr algn="ctr" eaLnBrk="1" hangingPunct="1">
              <a:lnSpc>
                <a:spcPct val="90000"/>
              </a:lnSpc>
              <a:buFontTx/>
              <a:buNone/>
              <a:defRPr/>
            </a:pPr>
            <a:endParaRPr lang="fr-FR" altLang="fr-FR" sz="4000" b="1" dirty="0">
              <a:solidFill>
                <a:srgbClr val="5E92A6"/>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endParaRPr>
          </a:p>
          <a:p>
            <a:pPr algn="ctr" eaLnBrk="1" hangingPunct="1">
              <a:lnSpc>
                <a:spcPct val="90000"/>
              </a:lnSpc>
              <a:buFontTx/>
              <a:buNone/>
              <a:defRPr/>
            </a:pPr>
            <a:endParaRPr lang="fr-FR" altLang="fr-FR" sz="4000" b="1" dirty="0">
              <a:solidFill>
                <a:srgbClr val="5E92A6"/>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endParaRPr>
          </a:p>
          <a:p>
            <a:pPr algn="ctr" eaLnBrk="1" hangingPunct="1">
              <a:lnSpc>
                <a:spcPct val="90000"/>
              </a:lnSpc>
              <a:buFontTx/>
              <a:buNone/>
              <a:defRPr/>
            </a:pPr>
            <a:endParaRPr lang="fr-FR" altLang="fr-FR" sz="4000" b="1" dirty="0">
              <a:solidFill>
                <a:srgbClr val="5E92A6"/>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endParaRPr>
          </a:p>
          <a:p>
            <a:pPr algn="ctr" eaLnBrk="1" hangingPunct="1">
              <a:lnSpc>
                <a:spcPct val="90000"/>
              </a:lnSpc>
              <a:buFontTx/>
              <a:buNone/>
              <a:defRPr/>
            </a:pPr>
            <a:endParaRPr lang="fr-FR" altLang="fr-FR" sz="4000" b="1" dirty="0">
              <a:solidFill>
                <a:srgbClr val="5E92A6"/>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endParaRPr>
          </a:p>
          <a:p>
            <a:pPr algn="ctr" eaLnBrk="1" hangingPunct="1">
              <a:lnSpc>
                <a:spcPct val="90000"/>
              </a:lnSpc>
              <a:buFontTx/>
              <a:buNone/>
              <a:defRPr/>
            </a:pPr>
            <a:r>
              <a:rPr lang="fr-FR" altLang="fr-FR" sz="4000" b="1" dirty="0">
                <a:solidFill>
                  <a:srgbClr val="003C6E"/>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rPr>
              <a:t>Représentants de parents d’élèves</a:t>
            </a:r>
            <a:br>
              <a:rPr lang="fr-FR" altLang="fr-FR" sz="4000" b="1" dirty="0">
                <a:solidFill>
                  <a:srgbClr val="003C6E"/>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rPr>
            </a:br>
            <a:endParaRPr lang="fr-FR" altLang="fr-FR" sz="2000" b="1" dirty="0">
              <a:solidFill>
                <a:srgbClr val="003C6E"/>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endParaRPr>
          </a:p>
          <a:p>
            <a:pPr algn="ctr" eaLnBrk="1" hangingPunct="1">
              <a:lnSpc>
                <a:spcPct val="90000"/>
              </a:lnSpc>
              <a:buFontTx/>
              <a:buNone/>
              <a:defRPr/>
            </a:pPr>
            <a:r>
              <a:rPr lang="fr-FR" altLang="fr-FR" sz="3600" b="1" dirty="0">
                <a:solidFill>
                  <a:srgbClr val="003C6E"/>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rPr>
              <a:t>2022-23</a:t>
            </a:r>
          </a:p>
          <a:p>
            <a:pPr algn="ctr" eaLnBrk="1" hangingPunct="1">
              <a:lnSpc>
                <a:spcPct val="90000"/>
              </a:lnSpc>
              <a:buFontTx/>
              <a:buNone/>
              <a:defRPr/>
            </a:pPr>
            <a:r>
              <a:rPr lang="fr-FR" altLang="fr-FR" b="1" dirty="0">
                <a:solidFill>
                  <a:srgbClr val="003C6E"/>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rPr>
              <a:t>Ce que vous devez savoir</a:t>
            </a:r>
            <a:endParaRPr lang="fr-FR" altLang="fr-FR" sz="4400" b="1" dirty="0">
              <a:solidFill>
                <a:srgbClr val="003C6E"/>
              </a:solidFill>
              <a:effectLst>
                <a:outerShdw blurRad="38100" dist="38100" dir="2700000" algn="tl">
                  <a:srgbClr val="C0C0C0"/>
                </a:outerShdw>
              </a:effectLst>
              <a:ea typeface="ＭＳ Ｐゴシック" panose="020B0600070205080204" pitchFamily="34" charset="-128"/>
            </a:endParaRPr>
          </a:p>
          <a:p>
            <a:pPr algn="ctr" eaLnBrk="1" hangingPunct="1">
              <a:lnSpc>
                <a:spcPct val="90000"/>
              </a:lnSpc>
              <a:buFontTx/>
              <a:buNone/>
              <a:defRPr/>
            </a:pPr>
            <a:endParaRPr lang="fr-FR" altLang="fr-FR" sz="2000" b="1" dirty="0">
              <a:solidFill>
                <a:srgbClr val="003C6E"/>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endParaRPr>
          </a:p>
          <a:p>
            <a:pPr algn="ctr" eaLnBrk="1" hangingPunct="1">
              <a:lnSpc>
                <a:spcPct val="90000"/>
              </a:lnSpc>
              <a:buFontTx/>
              <a:buNone/>
              <a:defRPr/>
            </a:pPr>
            <a:r>
              <a:rPr lang="fr-FR" altLang="fr-FR" sz="2000" b="1" dirty="0">
                <a:solidFill>
                  <a:srgbClr val="003C6E"/>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rPr>
              <a:t>A votre disposition également, le </a:t>
            </a:r>
            <a:r>
              <a:rPr lang="fr-FR" altLang="fr-FR" sz="2000" b="1" dirty="0">
                <a:solidFill>
                  <a:srgbClr val="003C6E"/>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hlinkClick r:id="rId3">
                  <a:extLst>
                    <a:ext uri="{A12FA001-AC4F-418D-AE19-62706E023703}">
                      <ahyp:hlinkClr xmlns:ahyp="http://schemas.microsoft.com/office/drawing/2018/hyperlinkcolor" val="tx"/>
                    </a:ext>
                  </a:extLst>
                </a:hlinkClick>
              </a:rPr>
              <a:t>Guide du parent d’élève </a:t>
            </a:r>
            <a:r>
              <a:rPr lang="fr-FR" altLang="fr-FR" sz="2000" b="1" dirty="0">
                <a:solidFill>
                  <a:srgbClr val="003C6E"/>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rPr>
              <a:t>du réseau</a:t>
            </a:r>
          </a:p>
        </p:txBody>
      </p:sp>
      <p:pic>
        <p:nvPicPr>
          <p:cNvPr id="3" name="Image 2" descr="Une image contenant texte&#10;&#10;Description générée automatiquement">
            <a:extLst>
              <a:ext uri="{FF2B5EF4-FFF2-40B4-BE49-F238E27FC236}">
                <a16:creationId xmlns:a16="http://schemas.microsoft.com/office/drawing/2014/main" id="{F072CCAC-C2E6-534B-9EB7-F68DBDF169BB}"/>
              </a:ext>
            </a:extLst>
          </p:cNvPr>
          <p:cNvPicPr>
            <a:picLocks noChangeAspect="1"/>
          </p:cNvPicPr>
          <p:nvPr/>
        </p:nvPicPr>
        <p:blipFill>
          <a:blip r:embed="rId4"/>
          <a:stretch>
            <a:fillRect/>
          </a:stretch>
        </p:blipFill>
        <p:spPr>
          <a:xfrm>
            <a:off x="179512" y="152400"/>
            <a:ext cx="8712968" cy="2736238"/>
          </a:xfrm>
          <a:prstGeom prst="rect">
            <a:avLst/>
          </a:prstGeom>
        </p:spPr>
      </p:pic>
    </p:spTree>
  </p:cSld>
  <p:clrMapOvr>
    <a:masterClrMapping/>
  </p:clrMapOvr>
  <p:transition>
    <p:cover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BCAE5E54-24DA-7640-8E5F-4E136DB749B1}"/>
              </a:ext>
            </a:extLst>
          </p:cNvPr>
          <p:cNvSpPr>
            <a:spLocks noGrp="1" noChangeArrowheads="1"/>
          </p:cNvSpPr>
          <p:nvPr>
            <p:ph type="title"/>
          </p:nvPr>
        </p:nvSpPr>
        <p:spPr>
          <a:xfrm>
            <a:off x="0" y="0"/>
            <a:ext cx="9144000" cy="1124744"/>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a:normAutofit/>
          </a:bodyPr>
          <a:lstStyle/>
          <a:p>
            <a:pPr algn="ctr">
              <a:defRPr/>
            </a:pP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A quoi sert le conseil du second degré?</a:t>
            </a:r>
          </a:p>
        </p:txBody>
      </p:sp>
      <p:sp>
        <p:nvSpPr>
          <p:cNvPr id="29698" name="Rectangle 3">
            <a:extLst>
              <a:ext uri="{FF2B5EF4-FFF2-40B4-BE49-F238E27FC236}">
                <a16:creationId xmlns:a16="http://schemas.microsoft.com/office/drawing/2014/main" id="{46DA49FE-F476-6B4D-8412-EEEE9DC461E4}"/>
              </a:ext>
            </a:extLst>
          </p:cNvPr>
          <p:cNvSpPr>
            <a:spLocks noChangeArrowheads="1"/>
          </p:cNvSpPr>
          <p:nvPr/>
        </p:nvSpPr>
        <p:spPr bwMode="auto">
          <a:xfrm>
            <a:off x="1011238" y="18875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endParaRPr lang="fr-FR" altLang="fr-FR"/>
          </a:p>
        </p:txBody>
      </p:sp>
      <p:sp>
        <p:nvSpPr>
          <p:cNvPr id="62468" name="Rectangle 4">
            <a:extLst>
              <a:ext uri="{FF2B5EF4-FFF2-40B4-BE49-F238E27FC236}">
                <a16:creationId xmlns:a16="http://schemas.microsoft.com/office/drawing/2014/main" id="{5791E32E-3C88-DE43-A81A-0E369164727D}"/>
              </a:ext>
            </a:extLst>
          </p:cNvPr>
          <p:cNvSpPr>
            <a:spLocks noChangeArrowheads="1"/>
          </p:cNvSpPr>
          <p:nvPr/>
        </p:nvSpPr>
        <p:spPr bwMode="auto">
          <a:xfrm>
            <a:off x="136392" y="1254863"/>
            <a:ext cx="8856984" cy="4955203"/>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a:defRPr sz="2400">
                <a:solidFill>
                  <a:schemeClr val="tx1"/>
                </a:solidFill>
                <a:latin typeface="Geneva" panose="020B0503030404040204" pitchFamily="34" charset="0"/>
                <a:ea typeface="ＭＳ Ｐゴシック" panose="020B0600070205080204" pitchFamily="34" charset="-128"/>
              </a:defRPr>
            </a:lvl1pPr>
            <a:lvl2pPr>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defRPr/>
            </a:pPr>
            <a:r>
              <a:rPr lang="fr-FR" altLang="fr-FR" sz="1800" dirty="0">
                <a:solidFill>
                  <a:srgbClr val="FF0000"/>
                </a:solidFill>
                <a:latin typeface="Arial" panose="020B0604020202020204" pitchFamily="34" charset="0"/>
                <a:cs typeface="Arial" panose="020B0604020202020204" pitchFamily="34" charset="0"/>
              </a:rPr>
              <a:t>Il est fondamental ! </a:t>
            </a:r>
            <a:r>
              <a:rPr lang="fr-FR" altLang="fr-FR" sz="1800" dirty="0">
                <a:solidFill>
                  <a:schemeClr val="accent1">
                    <a:lumMod val="75000"/>
                  </a:schemeClr>
                </a:solidFill>
                <a:latin typeface="Arial" panose="020B0604020202020204" pitchFamily="34" charset="0"/>
                <a:cs typeface="Arial" panose="020B0604020202020204" pitchFamily="34" charset="0"/>
              </a:rPr>
              <a:t>Il prépare les travaux  du conseil d’établissement </a:t>
            </a:r>
            <a:r>
              <a:rPr lang="fr-FR" altLang="fr-FR" sz="1800" dirty="0">
                <a:solidFill>
                  <a:srgbClr val="FF0000"/>
                </a:solidFill>
                <a:latin typeface="Arial" panose="020B0604020202020204" pitchFamily="34" charset="0"/>
                <a:cs typeface="Arial" panose="020B0604020202020204" pitchFamily="34" charset="0"/>
              </a:rPr>
              <a:t>pour tout ce qui concerne le secondaire</a:t>
            </a:r>
            <a:r>
              <a:rPr lang="fr-FR" altLang="fr-FR" sz="1800" dirty="0">
                <a:solidFill>
                  <a:schemeClr val="accent1">
                    <a:lumMod val="75000"/>
                  </a:schemeClr>
                </a:solidFill>
                <a:latin typeface="Arial" panose="020B0604020202020204" pitchFamily="34" charset="0"/>
                <a:cs typeface="Arial" panose="020B0604020202020204" pitchFamily="34" charset="0"/>
              </a:rPr>
              <a:t> notamment</a:t>
            </a:r>
            <a:r>
              <a:rPr lang="fr-FR" altLang="fr-FR" sz="1800" i="1" dirty="0">
                <a:solidFill>
                  <a:schemeClr val="accent1">
                    <a:lumMod val="75000"/>
                  </a:schemeClr>
                </a:solidFill>
                <a:latin typeface="Arial" panose="020B0604020202020204" pitchFamily="34" charset="0"/>
                <a:cs typeface="Arial" panose="020B0604020202020204" pitchFamily="34" charset="0"/>
              </a:rPr>
              <a:t>:</a:t>
            </a:r>
          </a:p>
          <a:p>
            <a:pPr>
              <a:buFont typeface="Arial" panose="020B0604020202020204" pitchFamily="34" charset="0"/>
              <a:buChar char="•"/>
              <a:defRPr/>
            </a:pPr>
            <a:endParaRPr lang="fr-FR" altLang="fr-FR" sz="1800" i="1" dirty="0">
              <a:solidFill>
                <a:schemeClr val="accent1">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sz="1600" dirty="0">
                <a:solidFill>
                  <a:srgbClr val="003C6E"/>
                </a:solidFill>
                <a:latin typeface="Arial" panose="020B0604020202020204" pitchFamily="34" charset="0"/>
                <a:cs typeface="Arial" panose="020B0604020202020204" pitchFamily="34" charset="0"/>
              </a:rPr>
              <a:t>les structures </a:t>
            </a:r>
            <a:r>
              <a:rPr lang="fr-FR" sz="1600" dirty="0" err="1">
                <a:solidFill>
                  <a:srgbClr val="003C6E"/>
                </a:solidFill>
                <a:latin typeface="Arial" panose="020B0604020202020204" pitchFamily="34" charset="0"/>
                <a:cs typeface="Arial" panose="020B0604020202020204" pitchFamily="34" charset="0"/>
              </a:rPr>
              <a:t>pédagogiques</a:t>
            </a:r>
            <a:r>
              <a:rPr lang="fr-FR" sz="1600" dirty="0">
                <a:solidFill>
                  <a:srgbClr val="003C6E"/>
                </a:solidFill>
                <a:latin typeface="Arial" panose="020B0604020202020204" pitchFamily="34" charset="0"/>
                <a:cs typeface="Arial" panose="020B0604020202020204" pitchFamily="34" charset="0"/>
              </a:rPr>
              <a:t> du second </a:t>
            </a:r>
            <a:r>
              <a:rPr lang="fr-FR" sz="1600" dirty="0" err="1">
                <a:solidFill>
                  <a:srgbClr val="003C6E"/>
                </a:solidFill>
                <a:latin typeface="Arial" panose="020B0604020202020204" pitchFamily="34" charset="0"/>
                <a:cs typeface="Arial" panose="020B0604020202020204" pitchFamily="34" charset="0"/>
              </a:rPr>
              <a:t>degre</a:t>
            </a:r>
            <a:r>
              <a:rPr lang="fr-FR" sz="1600" dirty="0">
                <a:solidFill>
                  <a:srgbClr val="003C6E"/>
                </a:solidFill>
                <a:latin typeface="Arial" panose="020B0604020202020204" pitchFamily="34" charset="0"/>
                <a:cs typeface="Arial" panose="020B0604020202020204" pitchFamily="34" charset="0"/>
              </a:rPr>
              <a:t>́ ; </a:t>
            </a:r>
          </a:p>
          <a:p>
            <a:pPr marL="285750" indent="-285750">
              <a:buFont typeface="Arial" panose="020B0604020202020204" pitchFamily="34" charset="0"/>
              <a:buChar char="•"/>
            </a:pPr>
            <a:r>
              <a:rPr lang="fr-FR" sz="1600" b="1" dirty="0">
                <a:solidFill>
                  <a:srgbClr val="003C6E"/>
                </a:solidFill>
                <a:latin typeface="Arial" panose="020B0604020202020204" pitchFamily="34" charset="0"/>
                <a:cs typeface="Arial" panose="020B0604020202020204" pitchFamily="34" charset="0"/>
              </a:rPr>
              <a:t>l’organisation du temps et du calendrier scolaires</a:t>
            </a:r>
            <a:r>
              <a:rPr lang="fr-FR" sz="1600" dirty="0">
                <a:solidFill>
                  <a:srgbClr val="003C6E"/>
                </a:solidFill>
                <a:latin typeface="Arial" panose="020B0604020202020204" pitchFamily="34" charset="0"/>
                <a:cs typeface="Arial" panose="020B0604020202020204" pitchFamily="34" charset="0"/>
              </a:rPr>
              <a:t> ; </a:t>
            </a:r>
          </a:p>
          <a:p>
            <a:pPr marL="285750" indent="-285750">
              <a:buFont typeface="Arial" panose="020B0604020202020204" pitchFamily="34" charset="0"/>
              <a:buChar char="•"/>
            </a:pPr>
            <a:r>
              <a:rPr lang="fr-FR" sz="1600" dirty="0">
                <a:solidFill>
                  <a:srgbClr val="003C6E"/>
                </a:solidFill>
                <a:latin typeface="Arial" panose="020B0604020202020204" pitchFamily="34" charset="0"/>
                <a:cs typeface="Arial" panose="020B0604020202020204" pitchFamily="34" charset="0"/>
              </a:rPr>
              <a:t>le projet d’</a:t>
            </a:r>
            <a:r>
              <a:rPr lang="fr-FR" sz="1600" dirty="0" err="1">
                <a:solidFill>
                  <a:srgbClr val="003C6E"/>
                </a:solidFill>
                <a:latin typeface="Arial" panose="020B0604020202020204" pitchFamily="34" charset="0"/>
                <a:cs typeface="Arial" panose="020B0604020202020204" pitchFamily="34" charset="0"/>
              </a:rPr>
              <a:t>établissement</a:t>
            </a:r>
            <a:r>
              <a:rPr lang="fr-FR" sz="1600" dirty="0">
                <a:solidFill>
                  <a:srgbClr val="003C6E"/>
                </a:solidFill>
                <a:latin typeface="Arial" panose="020B0604020202020204" pitchFamily="34" charset="0"/>
                <a:cs typeface="Arial" panose="020B0604020202020204" pitchFamily="34" charset="0"/>
              </a:rPr>
              <a:t> dans sa partie second </a:t>
            </a:r>
            <a:r>
              <a:rPr lang="fr-FR" sz="1600" dirty="0" err="1">
                <a:solidFill>
                  <a:srgbClr val="003C6E"/>
                </a:solidFill>
                <a:latin typeface="Arial" panose="020B0604020202020204" pitchFamily="34" charset="0"/>
                <a:cs typeface="Arial" panose="020B0604020202020204" pitchFamily="34" charset="0"/>
              </a:rPr>
              <a:t>degre</a:t>
            </a:r>
            <a:r>
              <a:rPr lang="fr-FR" sz="1600" dirty="0">
                <a:solidFill>
                  <a:srgbClr val="003C6E"/>
                </a:solidFill>
                <a:latin typeface="Arial" panose="020B0604020202020204" pitchFamily="34" charset="0"/>
                <a:cs typeface="Arial" panose="020B0604020202020204" pitchFamily="34" charset="0"/>
              </a:rPr>
              <a:t>́ en prenant appui, entre autres, sur les </a:t>
            </a:r>
          </a:p>
          <a:p>
            <a:pPr marL="285750" indent="-285750">
              <a:buFont typeface="Arial" panose="020B0604020202020204" pitchFamily="34" charset="0"/>
              <a:buChar char="•"/>
            </a:pPr>
            <a:r>
              <a:rPr lang="fr-FR" sz="1600" dirty="0">
                <a:solidFill>
                  <a:srgbClr val="003C6E"/>
                </a:solidFill>
                <a:latin typeface="Arial" panose="020B0604020202020204" pitchFamily="34" charset="0"/>
                <a:cs typeface="Arial" panose="020B0604020202020204" pitchFamily="34" charset="0"/>
              </a:rPr>
              <a:t>propositions du conseil </a:t>
            </a:r>
            <a:r>
              <a:rPr lang="fr-FR" sz="1600" dirty="0" err="1">
                <a:solidFill>
                  <a:srgbClr val="003C6E"/>
                </a:solidFill>
                <a:latin typeface="Arial" panose="020B0604020202020204" pitchFamily="34" charset="0"/>
                <a:cs typeface="Arial" panose="020B0604020202020204" pitchFamily="34" charset="0"/>
              </a:rPr>
              <a:t>pédagogique</a:t>
            </a:r>
            <a:r>
              <a:rPr lang="fr-FR" sz="1600" dirty="0">
                <a:solidFill>
                  <a:srgbClr val="003C6E"/>
                </a:solidFill>
                <a:latin typeface="Arial" panose="020B0604020202020204" pitchFamily="34" charset="0"/>
                <a:cs typeface="Arial" panose="020B0604020202020204" pitchFamily="34" charset="0"/>
              </a:rPr>
              <a:t> ; </a:t>
            </a:r>
          </a:p>
          <a:p>
            <a:pPr marL="285750" indent="-285750">
              <a:buFont typeface="Arial" panose="020B0604020202020204" pitchFamily="34" charset="0"/>
              <a:buChar char="•"/>
            </a:pPr>
            <a:r>
              <a:rPr lang="fr-FR" sz="1600" dirty="0">
                <a:solidFill>
                  <a:srgbClr val="003C6E"/>
                </a:solidFill>
                <a:latin typeface="Arial" panose="020B0604020202020204" pitchFamily="34" charset="0"/>
                <a:cs typeface="Arial" panose="020B0604020202020204" pitchFamily="34" charset="0"/>
              </a:rPr>
              <a:t>les </a:t>
            </a:r>
            <a:r>
              <a:rPr lang="fr-FR" sz="1600" b="1" dirty="0">
                <a:solidFill>
                  <a:srgbClr val="003C6E"/>
                </a:solidFill>
                <a:latin typeface="Arial" panose="020B0604020202020204" pitchFamily="34" charset="0"/>
                <a:cs typeface="Arial" panose="020B0604020202020204" pitchFamily="34" charset="0"/>
              </a:rPr>
              <a:t>conditions d’</a:t>
            </a:r>
            <a:r>
              <a:rPr lang="fr-FR" sz="1600" b="1" dirty="0" err="1">
                <a:solidFill>
                  <a:srgbClr val="003C6E"/>
                </a:solidFill>
                <a:latin typeface="Arial" panose="020B0604020202020204" pitchFamily="34" charset="0"/>
                <a:cs typeface="Arial" panose="020B0604020202020204" pitchFamily="34" charset="0"/>
              </a:rPr>
              <a:t>aménagement</a:t>
            </a:r>
            <a:r>
              <a:rPr lang="fr-FR" sz="1600" b="1" dirty="0">
                <a:solidFill>
                  <a:srgbClr val="003C6E"/>
                </a:solidFill>
                <a:latin typeface="Arial" panose="020B0604020202020204" pitchFamily="34" charset="0"/>
                <a:cs typeface="Arial" panose="020B0604020202020204" pitchFamily="34" charset="0"/>
              </a:rPr>
              <a:t> de la scolarisation des </a:t>
            </a:r>
            <a:r>
              <a:rPr lang="fr-FR" sz="1600" b="1" dirty="0" err="1">
                <a:solidFill>
                  <a:srgbClr val="003C6E"/>
                </a:solidFill>
                <a:latin typeface="Arial" panose="020B0604020202020204" pitchFamily="34" charset="0"/>
                <a:cs typeface="Arial" panose="020B0604020202020204" pitchFamily="34" charset="0"/>
              </a:rPr>
              <a:t>élèves</a:t>
            </a:r>
            <a:r>
              <a:rPr lang="fr-FR" sz="1600" b="1" dirty="0">
                <a:solidFill>
                  <a:srgbClr val="003C6E"/>
                </a:solidFill>
                <a:latin typeface="Arial" panose="020B0604020202020204" pitchFamily="34" charset="0"/>
                <a:cs typeface="Arial" panose="020B0604020202020204" pitchFamily="34" charset="0"/>
              </a:rPr>
              <a:t> à besoins </a:t>
            </a:r>
            <a:r>
              <a:rPr lang="fr-FR" sz="1600" b="1" dirty="0" err="1">
                <a:solidFill>
                  <a:srgbClr val="003C6E"/>
                </a:solidFill>
                <a:latin typeface="Arial" panose="020B0604020202020204" pitchFamily="34" charset="0"/>
                <a:cs typeface="Arial" panose="020B0604020202020204" pitchFamily="34" charset="0"/>
              </a:rPr>
              <a:t>éducatifs</a:t>
            </a:r>
            <a:r>
              <a:rPr lang="fr-FR" sz="1600" b="1" dirty="0">
                <a:solidFill>
                  <a:srgbClr val="003C6E"/>
                </a:solidFill>
                <a:latin typeface="Arial" panose="020B0604020202020204" pitchFamily="34" charset="0"/>
                <a:cs typeface="Arial" panose="020B0604020202020204" pitchFamily="34" charset="0"/>
              </a:rPr>
              <a:t> particuliers </a:t>
            </a:r>
            <a:r>
              <a:rPr lang="fr-FR" sz="1600" dirty="0">
                <a:solidFill>
                  <a:srgbClr val="003C6E"/>
                </a:solidFill>
                <a:latin typeface="Arial" panose="020B0604020202020204" pitchFamily="34" charset="0"/>
                <a:cs typeface="Arial" panose="020B0604020202020204" pitchFamily="34" charset="0"/>
              </a:rPr>
              <a:t>en prenant en compte les contraintes locales ; </a:t>
            </a:r>
          </a:p>
          <a:p>
            <a:pPr marL="285750" indent="-285750">
              <a:buFont typeface="Arial" panose="020B0604020202020204" pitchFamily="34" charset="0"/>
              <a:buChar char="•"/>
            </a:pPr>
            <a:r>
              <a:rPr lang="fr-FR" sz="1600" dirty="0">
                <a:solidFill>
                  <a:srgbClr val="003C6E"/>
                </a:solidFill>
                <a:latin typeface="Arial" panose="020B0604020202020204" pitchFamily="34" charset="0"/>
                <a:cs typeface="Arial" panose="020B0604020202020204" pitchFamily="34" charset="0"/>
              </a:rPr>
              <a:t>les projets et l’organisation des voyages scolaires ; </a:t>
            </a:r>
          </a:p>
          <a:p>
            <a:pPr marL="285750" indent="-285750">
              <a:buFont typeface="Arial" panose="020B0604020202020204" pitchFamily="34" charset="0"/>
              <a:buChar char="•"/>
            </a:pPr>
            <a:r>
              <a:rPr lang="fr-FR" sz="1600" dirty="0">
                <a:solidFill>
                  <a:srgbClr val="003C6E"/>
                </a:solidFill>
                <a:latin typeface="Arial" panose="020B0604020202020204" pitchFamily="34" charset="0"/>
                <a:cs typeface="Arial" panose="020B0604020202020204" pitchFamily="34" charset="0"/>
              </a:rPr>
              <a:t>les questions relatives à </a:t>
            </a:r>
            <a:r>
              <a:rPr lang="fr-FR" sz="1600" b="1" dirty="0">
                <a:solidFill>
                  <a:srgbClr val="003C6E"/>
                </a:solidFill>
                <a:latin typeface="Arial" panose="020B0604020202020204" pitchFamily="34" charset="0"/>
                <a:cs typeface="Arial" panose="020B0604020202020204" pitchFamily="34" charset="0"/>
              </a:rPr>
              <a:t>l’accueil, à l’information des parents d’</a:t>
            </a:r>
            <a:r>
              <a:rPr lang="fr-FR" sz="1600" b="1" dirty="0" err="1">
                <a:solidFill>
                  <a:srgbClr val="003C6E"/>
                </a:solidFill>
                <a:latin typeface="Arial" panose="020B0604020202020204" pitchFamily="34" charset="0"/>
                <a:cs typeface="Arial" panose="020B0604020202020204" pitchFamily="34" charset="0"/>
              </a:rPr>
              <a:t>élèves</a:t>
            </a:r>
            <a:r>
              <a:rPr lang="fr-FR" sz="1600" b="1" dirty="0">
                <a:solidFill>
                  <a:srgbClr val="003C6E"/>
                </a:solidFill>
                <a:latin typeface="Arial" panose="020B0604020202020204" pitchFamily="34" charset="0"/>
                <a:cs typeface="Arial" panose="020B0604020202020204" pitchFamily="34" charset="0"/>
              </a:rPr>
              <a:t> </a:t>
            </a:r>
            <a:r>
              <a:rPr lang="fr-FR" sz="1600" dirty="0">
                <a:solidFill>
                  <a:srgbClr val="003C6E"/>
                </a:solidFill>
                <a:latin typeface="Arial" panose="020B0604020202020204" pitchFamily="34" charset="0"/>
                <a:cs typeface="Arial" panose="020B0604020202020204" pitchFamily="34" charset="0"/>
              </a:rPr>
              <a:t>et les </a:t>
            </a:r>
            <a:r>
              <a:rPr lang="fr-FR" sz="1600" dirty="0" err="1">
                <a:solidFill>
                  <a:srgbClr val="003C6E"/>
                </a:solidFill>
                <a:latin typeface="Arial" panose="020B0604020202020204" pitchFamily="34" charset="0"/>
                <a:cs typeface="Arial" panose="020B0604020202020204" pitchFamily="34" charset="0"/>
              </a:rPr>
              <a:t>modalités</a:t>
            </a:r>
            <a:r>
              <a:rPr lang="fr-FR" sz="1600" dirty="0">
                <a:solidFill>
                  <a:srgbClr val="003C6E"/>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fr-FR" sz="1600" dirty="0" err="1">
                <a:solidFill>
                  <a:srgbClr val="003C6E"/>
                </a:solidFill>
                <a:latin typeface="Arial" panose="020B0604020202020204" pitchFamily="34" charset="0"/>
                <a:cs typeface="Arial" panose="020B0604020202020204" pitchFamily="34" charset="0"/>
              </a:rPr>
              <a:t>générales</a:t>
            </a:r>
            <a:r>
              <a:rPr lang="fr-FR" sz="1600" dirty="0">
                <a:solidFill>
                  <a:srgbClr val="003C6E"/>
                </a:solidFill>
                <a:latin typeface="Arial" panose="020B0604020202020204" pitchFamily="34" charset="0"/>
                <a:cs typeface="Arial" panose="020B0604020202020204" pitchFamily="34" charset="0"/>
              </a:rPr>
              <a:t> de leur participation à la vie scolaire ; </a:t>
            </a:r>
          </a:p>
          <a:p>
            <a:pPr marL="285750" indent="-285750">
              <a:buFont typeface="Arial" panose="020B0604020202020204" pitchFamily="34" charset="0"/>
              <a:buChar char="•"/>
            </a:pPr>
            <a:r>
              <a:rPr lang="fr-FR" sz="1600" dirty="0">
                <a:solidFill>
                  <a:srgbClr val="003C6E"/>
                </a:solidFill>
                <a:latin typeface="Arial" panose="020B0604020202020204" pitchFamily="34" charset="0"/>
                <a:cs typeface="Arial" panose="020B0604020202020204" pitchFamily="34" charset="0"/>
              </a:rPr>
              <a:t>le programme d’actions annuel du conseil </a:t>
            </a:r>
            <a:r>
              <a:rPr lang="fr-FR" sz="1600" dirty="0" err="1">
                <a:solidFill>
                  <a:srgbClr val="003C6E"/>
                </a:solidFill>
                <a:latin typeface="Arial" panose="020B0604020202020204" pitchFamily="34" charset="0"/>
                <a:cs typeface="Arial" panose="020B0604020202020204" pitchFamily="34" charset="0"/>
              </a:rPr>
              <a:t>école-collège</a:t>
            </a:r>
            <a:r>
              <a:rPr lang="fr-FR" sz="1600" dirty="0">
                <a:solidFill>
                  <a:srgbClr val="003C6E"/>
                </a:solidFill>
                <a:latin typeface="Arial" panose="020B0604020202020204" pitchFamily="34" charset="0"/>
                <a:cs typeface="Arial" panose="020B0604020202020204" pitchFamily="34" charset="0"/>
              </a:rPr>
              <a:t> ; </a:t>
            </a:r>
          </a:p>
          <a:p>
            <a:pPr marL="285750" indent="-285750">
              <a:buFont typeface="Arial" panose="020B0604020202020204" pitchFamily="34" charset="0"/>
              <a:buChar char="•"/>
            </a:pPr>
            <a:r>
              <a:rPr lang="fr-FR" sz="1600" dirty="0">
                <a:solidFill>
                  <a:srgbClr val="003C6E"/>
                </a:solidFill>
                <a:latin typeface="Arial" panose="020B0604020202020204" pitchFamily="34" charset="0"/>
                <a:cs typeface="Arial" panose="020B0604020202020204" pitchFamily="34" charset="0"/>
              </a:rPr>
              <a:t>le programme </a:t>
            </a:r>
            <a:r>
              <a:rPr lang="fr-FR" sz="1600" b="1" dirty="0">
                <a:solidFill>
                  <a:srgbClr val="003C6E"/>
                </a:solidFill>
                <a:latin typeface="Arial" panose="020B0604020202020204" pitchFamily="34" charset="0"/>
                <a:cs typeface="Arial" panose="020B0604020202020204" pitchFamily="34" charset="0"/>
              </a:rPr>
              <a:t>d’actions annuel contre toutes les formes de violence</a:t>
            </a:r>
            <a:r>
              <a:rPr lang="fr-FR" sz="1600" dirty="0">
                <a:solidFill>
                  <a:srgbClr val="003C6E"/>
                </a:solidFill>
                <a:latin typeface="Arial" panose="020B0604020202020204" pitchFamily="34" charset="0"/>
                <a:cs typeface="Arial" panose="020B0604020202020204" pitchFamily="34" charset="0"/>
              </a:rPr>
              <a:t>, de discrimination et de </a:t>
            </a:r>
            <a:r>
              <a:rPr lang="fr-FR" sz="1600" dirty="0" err="1">
                <a:solidFill>
                  <a:srgbClr val="003C6E"/>
                </a:solidFill>
                <a:latin typeface="Arial" panose="020B0604020202020204" pitchFamily="34" charset="0"/>
                <a:cs typeface="Arial" panose="020B0604020202020204" pitchFamily="34" charset="0"/>
              </a:rPr>
              <a:t>harcèlement</a:t>
            </a:r>
            <a:r>
              <a:rPr lang="fr-FR" sz="1600" dirty="0">
                <a:solidFill>
                  <a:srgbClr val="003C6E"/>
                </a:solidFill>
                <a:latin typeface="Arial" panose="020B0604020202020204" pitchFamily="34" charset="0"/>
                <a:cs typeface="Arial" panose="020B0604020202020204" pitchFamily="34" charset="0"/>
              </a:rPr>
              <a:t> ; </a:t>
            </a:r>
          </a:p>
          <a:p>
            <a:pPr marL="285750" indent="-285750">
              <a:buFont typeface="Arial" panose="020B0604020202020204" pitchFamily="34" charset="0"/>
              <a:buChar char="•"/>
            </a:pPr>
            <a:r>
              <a:rPr lang="fr-FR" sz="1600" dirty="0">
                <a:solidFill>
                  <a:srgbClr val="003C6E"/>
                </a:solidFill>
                <a:latin typeface="Arial" panose="020B0604020202020204" pitchFamily="34" charset="0"/>
                <a:cs typeface="Arial" panose="020B0604020202020204" pitchFamily="34" charset="0"/>
              </a:rPr>
              <a:t>le programme d’actions annuel d’</a:t>
            </a:r>
            <a:r>
              <a:rPr lang="fr-FR" sz="1600" dirty="0" err="1">
                <a:solidFill>
                  <a:srgbClr val="003C6E"/>
                </a:solidFill>
                <a:latin typeface="Arial" panose="020B0604020202020204" pitchFamily="34" charset="0"/>
                <a:cs typeface="Arial" panose="020B0604020202020204" pitchFamily="34" charset="0"/>
              </a:rPr>
              <a:t>éducation</a:t>
            </a:r>
            <a:r>
              <a:rPr lang="fr-FR" sz="1600" dirty="0">
                <a:solidFill>
                  <a:srgbClr val="003C6E"/>
                </a:solidFill>
                <a:latin typeface="Arial" panose="020B0604020202020204" pitchFamily="34" charset="0"/>
                <a:cs typeface="Arial" panose="020B0604020202020204" pitchFamily="34" charset="0"/>
              </a:rPr>
              <a:t> au </a:t>
            </a:r>
            <a:r>
              <a:rPr lang="fr-FR" sz="1600" dirty="0" err="1">
                <a:solidFill>
                  <a:srgbClr val="003C6E"/>
                </a:solidFill>
                <a:latin typeface="Arial" panose="020B0604020202020204" pitchFamily="34" charset="0"/>
                <a:cs typeface="Arial" panose="020B0604020202020204" pitchFamily="34" charset="0"/>
              </a:rPr>
              <a:t>développement</a:t>
            </a:r>
            <a:r>
              <a:rPr lang="fr-FR" sz="1600" dirty="0">
                <a:solidFill>
                  <a:srgbClr val="003C6E"/>
                </a:solidFill>
                <a:latin typeface="Arial" panose="020B0604020202020204" pitchFamily="34" charset="0"/>
                <a:cs typeface="Arial" panose="020B0604020202020204" pitchFamily="34" charset="0"/>
              </a:rPr>
              <a:t> durable et à la </a:t>
            </a:r>
            <a:r>
              <a:rPr lang="fr-FR" sz="1600" dirty="0" err="1">
                <a:solidFill>
                  <a:srgbClr val="003C6E"/>
                </a:solidFill>
                <a:latin typeface="Arial" panose="020B0604020202020204" pitchFamily="34" charset="0"/>
                <a:cs typeface="Arial" panose="020B0604020202020204" pitchFamily="34" charset="0"/>
              </a:rPr>
              <a:t>citoyennete</a:t>
            </a:r>
            <a:r>
              <a:rPr lang="fr-FR" sz="1600" dirty="0">
                <a:solidFill>
                  <a:srgbClr val="003C6E"/>
                </a:solidFill>
                <a:latin typeface="Arial" panose="020B0604020202020204" pitchFamily="34" charset="0"/>
                <a:cs typeface="Arial" panose="020B0604020202020204" pitchFamily="34" charset="0"/>
              </a:rPr>
              <a:t>́. </a:t>
            </a:r>
          </a:p>
          <a:p>
            <a:pPr>
              <a:defRPr/>
            </a:pPr>
            <a:endParaRPr lang="fr-FR" altLang="fr-FR" sz="1800" i="1" dirty="0">
              <a:solidFill>
                <a:schemeClr val="accent1">
                  <a:lumMod val="75000"/>
                </a:schemeClr>
              </a:solidFill>
              <a:latin typeface="Arial" panose="020B0604020202020204" pitchFamily="34" charset="0"/>
              <a:cs typeface="Arial" panose="020B0604020202020204" pitchFamily="34" charset="0"/>
            </a:endParaRPr>
          </a:p>
          <a:p>
            <a:pPr>
              <a:buFont typeface="Arial" panose="020B0604020202020204" pitchFamily="34" charset="0"/>
              <a:buChar char="•"/>
              <a:defRPr/>
            </a:pPr>
            <a:r>
              <a:rPr lang="fr-FR" altLang="fr-FR" sz="1800" i="1" dirty="0">
                <a:solidFill>
                  <a:schemeClr val="accent1">
                    <a:lumMod val="75000"/>
                  </a:schemeClr>
                </a:solidFill>
                <a:latin typeface="Arial" panose="020B0604020202020204" pitchFamily="34" charset="0"/>
                <a:cs typeface="Arial" panose="020B0604020202020204" pitchFamily="34" charset="0"/>
              </a:rPr>
              <a:t> </a:t>
            </a:r>
            <a:r>
              <a:rPr lang="fr-FR" altLang="fr-FR" sz="1800" b="1" dirty="0">
                <a:solidFill>
                  <a:schemeClr val="accent1">
                    <a:lumMod val="75000"/>
                  </a:schemeClr>
                </a:solidFill>
                <a:latin typeface="Arial" panose="020B0604020202020204" pitchFamily="34" charset="0"/>
                <a:cs typeface="Arial" panose="020B0604020202020204" pitchFamily="34" charset="0"/>
              </a:rPr>
              <a:t>Il se réunit au moins 2 fois par an.</a:t>
            </a:r>
            <a:br>
              <a:rPr lang="fr-FR" altLang="fr-FR" sz="1800" b="1" dirty="0">
                <a:solidFill>
                  <a:schemeClr val="accent1">
                    <a:lumMod val="75000"/>
                  </a:schemeClr>
                </a:solidFill>
                <a:latin typeface="Arial" panose="020B0604020202020204" pitchFamily="34" charset="0"/>
                <a:cs typeface="Arial" panose="020B0604020202020204" pitchFamily="34" charset="0"/>
              </a:rPr>
            </a:br>
            <a:endParaRPr lang="fr-FR" altLang="fr-FR" sz="1800" b="1" dirty="0">
              <a:solidFill>
                <a:schemeClr val="accent1">
                  <a:lumMod val="75000"/>
                </a:schemeClr>
              </a:solidFill>
              <a:latin typeface="Arial" panose="020B0604020202020204" pitchFamily="34" charset="0"/>
              <a:cs typeface="Arial" panose="020B0604020202020204" pitchFamily="34" charset="0"/>
            </a:endParaRPr>
          </a:p>
        </p:txBody>
      </p:sp>
      <p:pic>
        <p:nvPicPr>
          <p:cNvPr id="2" name="Picture 5">
            <a:extLst>
              <a:ext uri="{FF2B5EF4-FFF2-40B4-BE49-F238E27FC236}">
                <a16:creationId xmlns:a16="http://schemas.microsoft.com/office/drawing/2014/main" id="{3D1B8DFD-60C6-0F3C-ADFF-9521337933D0}"/>
              </a:ext>
            </a:extLst>
          </p:cNvPr>
          <p:cNvPicPr/>
          <p:nvPr/>
        </p:nvPicPr>
        <p:blipFill>
          <a:blip r:embed="rId2"/>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671F31EA-F90F-DCC1-1C08-67E04A421A24}"/>
              </a:ext>
            </a:extLst>
          </p:cNvPr>
          <p:cNvPicPr>
            <a:picLocks noChangeAspect="1"/>
          </p:cNvPicPr>
          <p:nvPr/>
        </p:nvPicPr>
        <p:blipFill>
          <a:blip r:embed="rId3"/>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604A6BF3-ED50-F255-E6BE-92CA5CC7CBB6}"/>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accel="50000" decel="50000" fill="hold" grpId="0" nodeType="after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additive="base">
                                        <p:cTn id="7" dur="500" fill="hold"/>
                                        <p:tgtEl>
                                          <p:spTgt spid="62466"/>
                                        </p:tgtEl>
                                        <p:attrNameLst>
                                          <p:attrName>ppt_x</p:attrName>
                                        </p:attrNameLst>
                                      </p:cBhvr>
                                      <p:tavLst>
                                        <p:tav tm="0">
                                          <p:val>
                                            <p:strVal val="0-#ppt_w/2"/>
                                          </p:val>
                                        </p:tav>
                                        <p:tav tm="100000">
                                          <p:val>
                                            <p:strVal val="#ppt_x"/>
                                          </p:val>
                                        </p:tav>
                                      </p:tavLst>
                                    </p:anim>
                                    <p:anim calcmode="lin" valueType="num">
                                      <p:cBhvr additive="base">
                                        <p:cTn id="8" dur="500" fill="hold"/>
                                        <p:tgtEl>
                                          <p:spTgt spid="6246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accel="50000" decel="50000" fill="hold" grpId="0" nodeType="afterEffect">
                                  <p:stCondLst>
                                    <p:cond delay="0"/>
                                  </p:stCondLst>
                                  <p:childTnLst>
                                    <p:set>
                                      <p:cBhvr>
                                        <p:cTn id="11" dur="1" fill="hold">
                                          <p:stCondLst>
                                            <p:cond delay="0"/>
                                          </p:stCondLst>
                                        </p:cTn>
                                        <p:tgtEl>
                                          <p:spTgt spid="62468"/>
                                        </p:tgtEl>
                                        <p:attrNameLst>
                                          <p:attrName>style.visibility</p:attrName>
                                        </p:attrNameLst>
                                      </p:cBhvr>
                                      <p:to>
                                        <p:strVal val="visible"/>
                                      </p:to>
                                    </p:set>
                                    <p:anim calcmode="lin" valueType="num">
                                      <p:cBhvr additive="base">
                                        <p:cTn id="12" dur="500" fill="hold"/>
                                        <p:tgtEl>
                                          <p:spTgt spid="62468"/>
                                        </p:tgtEl>
                                        <p:attrNameLst>
                                          <p:attrName>ppt_x</p:attrName>
                                        </p:attrNameLst>
                                      </p:cBhvr>
                                      <p:tavLst>
                                        <p:tav tm="0">
                                          <p:val>
                                            <p:strVal val="#ppt_x"/>
                                          </p:val>
                                        </p:tav>
                                        <p:tav tm="100000">
                                          <p:val>
                                            <p:strVal val="#ppt_x"/>
                                          </p:val>
                                        </p:tav>
                                      </p:tavLst>
                                    </p:anim>
                                    <p:anim calcmode="lin" valueType="num">
                                      <p:cBhvr additive="base">
                                        <p:cTn id="13" dur="500" fill="hold"/>
                                        <p:tgtEl>
                                          <p:spTgt spid="624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nimBg="1"/>
      <p:bldP spid="6246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F66DD967-A64B-2241-BF55-44C667D0B4F7}"/>
              </a:ext>
            </a:extLst>
          </p:cNvPr>
          <p:cNvSpPr>
            <a:spLocks noGrp="1" noChangeArrowheads="1"/>
          </p:cNvSpPr>
          <p:nvPr>
            <p:ph type="title"/>
          </p:nvPr>
        </p:nvSpPr>
        <p:spPr>
          <a:xfrm>
            <a:off x="0" y="0"/>
            <a:ext cx="9144000" cy="1295400"/>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La composition du conseil du second degré </a:t>
            </a:r>
          </a:p>
        </p:txBody>
      </p:sp>
      <p:sp>
        <p:nvSpPr>
          <p:cNvPr id="30722" name="Rectangle 3">
            <a:extLst>
              <a:ext uri="{FF2B5EF4-FFF2-40B4-BE49-F238E27FC236}">
                <a16:creationId xmlns:a16="http://schemas.microsoft.com/office/drawing/2014/main" id="{CC049F8A-6537-774E-B43F-343423F8B572}"/>
              </a:ext>
            </a:extLst>
          </p:cNvPr>
          <p:cNvSpPr>
            <a:spLocks noChangeArrowheads="1"/>
          </p:cNvSpPr>
          <p:nvPr/>
        </p:nvSpPr>
        <p:spPr bwMode="auto">
          <a:xfrm>
            <a:off x="1011238" y="18875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endParaRPr lang="fr-FR" altLang="fr-FR"/>
          </a:p>
        </p:txBody>
      </p:sp>
      <p:sp>
        <p:nvSpPr>
          <p:cNvPr id="62468" name="Rectangle 4">
            <a:extLst>
              <a:ext uri="{FF2B5EF4-FFF2-40B4-BE49-F238E27FC236}">
                <a16:creationId xmlns:a16="http://schemas.microsoft.com/office/drawing/2014/main" id="{811FD3D5-76B2-B841-82A5-79049F9E2E99}"/>
              </a:ext>
            </a:extLst>
          </p:cNvPr>
          <p:cNvSpPr>
            <a:spLocks noChangeArrowheads="1"/>
          </p:cNvSpPr>
          <p:nvPr/>
        </p:nvSpPr>
        <p:spPr bwMode="auto">
          <a:xfrm>
            <a:off x="279194" y="1478552"/>
            <a:ext cx="8287070" cy="120032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defRPr/>
            </a:pPr>
            <a:r>
              <a:rPr lang="fr-FR" altLang="fr-FR" dirty="0">
                <a:solidFill>
                  <a:schemeClr val="accent1">
                    <a:lumMod val="75000"/>
                  </a:schemeClr>
                </a:solidFill>
                <a:latin typeface="Arial" panose="020B0604020202020204" pitchFamily="34" charset="0"/>
                <a:cs typeface="Arial" panose="020B0604020202020204" pitchFamily="34" charset="0"/>
              </a:rPr>
              <a:t>Le nombre des représentants de l’administration détermine celui des représentants des personnels et celui des « usagers » (parents + élèves)</a:t>
            </a:r>
          </a:p>
        </p:txBody>
      </p:sp>
      <p:graphicFrame>
        <p:nvGraphicFramePr>
          <p:cNvPr id="6" name="Tableau 5">
            <a:extLst>
              <a:ext uri="{FF2B5EF4-FFF2-40B4-BE49-F238E27FC236}">
                <a16:creationId xmlns:a16="http://schemas.microsoft.com/office/drawing/2014/main" id="{41068DB5-DA73-4F40-925B-434FF3EE0648}"/>
              </a:ext>
            </a:extLst>
          </p:cNvPr>
          <p:cNvGraphicFramePr>
            <a:graphicFrameLocks noGrp="1"/>
          </p:cNvGraphicFramePr>
          <p:nvPr>
            <p:extLst>
              <p:ext uri="{D42A27DB-BD31-4B8C-83A1-F6EECF244321}">
                <p14:modId xmlns:p14="http://schemas.microsoft.com/office/powerpoint/2010/main" val="3289751593"/>
              </p:ext>
            </p:extLst>
          </p:nvPr>
        </p:nvGraphicFramePr>
        <p:xfrm>
          <a:off x="240129" y="2934950"/>
          <a:ext cx="8287070" cy="2488339"/>
        </p:xfrm>
        <a:graphic>
          <a:graphicData uri="http://schemas.openxmlformats.org/drawingml/2006/table">
            <a:tbl>
              <a:tblPr>
                <a:tableStyleId>{69C7853C-536D-4A76-A0AE-DD22124D55A5}</a:tableStyleId>
              </a:tblPr>
              <a:tblGrid>
                <a:gridCol w="1800200">
                  <a:extLst>
                    <a:ext uri="{9D8B030D-6E8A-4147-A177-3AD203B41FA5}">
                      <a16:colId xmlns:a16="http://schemas.microsoft.com/office/drawing/2014/main" val="20000"/>
                    </a:ext>
                  </a:extLst>
                </a:gridCol>
                <a:gridCol w="1514628">
                  <a:extLst>
                    <a:ext uri="{9D8B030D-6E8A-4147-A177-3AD203B41FA5}">
                      <a16:colId xmlns:a16="http://schemas.microsoft.com/office/drawing/2014/main" val="20001"/>
                    </a:ext>
                  </a:extLst>
                </a:gridCol>
                <a:gridCol w="2013764">
                  <a:extLst>
                    <a:ext uri="{9D8B030D-6E8A-4147-A177-3AD203B41FA5}">
                      <a16:colId xmlns:a16="http://schemas.microsoft.com/office/drawing/2014/main" val="20002"/>
                    </a:ext>
                  </a:extLst>
                </a:gridCol>
                <a:gridCol w="1301064">
                  <a:extLst>
                    <a:ext uri="{9D8B030D-6E8A-4147-A177-3AD203B41FA5}">
                      <a16:colId xmlns:a16="http://schemas.microsoft.com/office/drawing/2014/main" val="20003"/>
                    </a:ext>
                  </a:extLst>
                </a:gridCol>
                <a:gridCol w="1657414">
                  <a:extLst>
                    <a:ext uri="{9D8B030D-6E8A-4147-A177-3AD203B41FA5}">
                      <a16:colId xmlns:a16="http://schemas.microsoft.com/office/drawing/2014/main" val="20004"/>
                    </a:ext>
                  </a:extLst>
                </a:gridCol>
              </a:tblGrid>
              <a:tr h="984031">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1" u="none" strike="noStrike" cap="none" normalizeH="0" baseline="0" dirty="0">
                          <a:ln>
                            <a:noFill/>
                          </a:ln>
                          <a:solidFill>
                            <a:srgbClr val="FFFFFF"/>
                          </a:solidFill>
                          <a:effectLst/>
                        </a:rPr>
                        <a:t>Administration</a:t>
                      </a:r>
                      <a:endParaRPr kumimoji="0" lang="fr-FR" altLang="fr-FR" sz="1800" b="1" i="0" u="none" strike="noStrike" cap="none" normalizeH="0" baseline="0" dirty="0">
                        <a:ln>
                          <a:noFill/>
                        </a:ln>
                        <a:solidFill>
                          <a:srgbClr val="FFFFFF"/>
                        </a:solidFill>
                        <a:effectLst/>
                        <a:latin typeface="Calibri" panose="020F0502020204030204" pitchFamily="34" charset="0"/>
                        <a:ea typeface="ＭＳ Ｐゴシック" panose="020B0600070205080204" pitchFamily="34" charset="-128"/>
                      </a:endParaRPr>
                    </a:p>
                  </a:txBody>
                  <a:tcPr marT="45713" marB="45713" horzOverflow="overflow"/>
                </a:tc>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1" u="none" strike="noStrike" cap="none" normalizeH="0" baseline="0">
                          <a:ln>
                            <a:noFill/>
                          </a:ln>
                          <a:solidFill>
                            <a:srgbClr val="FFFFFF"/>
                          </a:solidFill>
                          <a:effectLst/>
                        </a:rPr>
                        <a:t>Personnels enseignants</a:t>
                      </a:r>
                      <a:endParaRPr kumimoji="0" lang="fr-FR" altLang="fr-FR" sz="1800" b="1" i="0" u="none" strike="noStrike" cap="none" normalizeH="0" baseline="0">
                        <a:ln>
                          <a:noFill/>
                        </a:ln>
                        <a:solidFill>
                          <a:srgbClr val="FFFFFF"/>
                        </a:solidFill>
                        <a:effectLst/>
                        <a:latin typeface="Calibri" panose="020F0502020204030204" pitchFamily="34" charset="0"/>
                        <a:ea typeface="ＭＳ Ｐゴシック" panose="020B0600070205080204" pitchFamily="34" charset="-128"/>
                      </a:endParaRPr>
                    </a:p>
                  </a:txBody>
                  <a:tcPr marT="45713" marB="45713" horzOverflow="overflow"/>
                </a:tc>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1" u="none" strike="noStrike" cap="none" normalizeH="0" baseline="0" dirty="0">
                          <a:ln>
                            <a:noFill/>
                          </a:ln>
                          <a:solidFill>
                            <a:srgbClr val="FFFFFF"/>
                          </a:solidFill>
                          <a:effectLst/>
                        </a:rPr>
                        <a:t>Personnels administratifs et service</a:t>
                      </a:r>
                      <a:endParaRPr kumimoji="0" lang="fr-FR" altLang="fr-FR" sz="1800" b="1" i="0" u="none" strike="noStrike" cap="none" normalizeH="0" baseline="0" dirty="0">
                        <a:ln>
                          <a:noFill/>
                        </a:ln>
                        <a:solidFill>
                          <a:srgbClr val="FFFFFF"/>
                        </a:solidFill>
                        <a:effectLst/>
                        <a:latin typeface="Calibri" panose="020F0502020204030204" pitchFamily="34" charset="0"/>
                        <a:ea typeface="ＭＳ Ｐゴシック" panose="020B0600070205080204" pitchFamily="34" charset="-128"/>
                      </a:endParaRPr>
                    </a:p>
                  </a:txBody>
                  <a:tcPr marT="45713" marB="45713" horzOverflow="overflow"/>
                </a:tc>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1" u="none" strike="noStrike" cap="none" normalizeH="0" baseline="0">
                          <a:ln>
                            <a:noFill/>
                          </a:ln>
                          <a:solidFill>
                            <a:srgbClr val="FFFFFF"/>
                          </a:solidFill>
                          <a:effectLst/>
                        </a:rPr>
                        <a:t>Parents</a:t>
                      </a:r>
                      <a:endParaRPr kumimoji="0" lang="fr-FR" altLang="fr-FR" sz="1800" b="1" i="0" u="none" strike="noStrike" cap="none" normalizeH="0" baseline="0">
                        <a:ln>
                          <a:noFill/>
                        </a:ln>
                        <a:solidFill>
                          <a:srgbClr val="FFFFFF"/>
                        </a:solidFill>
                        <a:effectLst/>
                        <a:latin typeface="Calibri" panose="020F0502020204030204" pitchFamily="34" charset="0"/>
                        <a:ea typeface="ＭＳ Ｐゴシック" panose="020B0600070205080204" pitchFamily="34" charset="-128"/>
                      </a:endParaRPr>
                    </a:p>
                  </a:txBody>
                  <a:tcPr marT="45713" marB="45713" horzOverflow="overflow"/>
                </a:tc>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1" u="none" strike="noStrike" cap="none" normalizeH="0" baseline="0">
                          <a:ln>
                            <a:noFill/>
                          </a:ln>
                          <a:solidFill>
                            <a:srgbClr val="FFFFFF"/>
                          </a:solidFill>
                          <a:effectLst/>
                        </a:rPr>
                        <a:t>Elèves</a:t>
                      </a:r>
                      <a:endParaRPr kumimoji="0" lang="fr-FR" altLang="fr-FR" sz="1800" b="1" i="0" u="none" strike="noStrike" cap="none" normalizeH="0" baseline="0">
                        <a:ln>
                          <a:noFill/>
                        </a:ln>
                        <a:solidFill>
                          <a:srgbClr val="FFFFFF"/>
                        </a:solidFill>
                        <a:effectLst/>
                        <a:latin typeface="Calibri" panose="020F0502020204030204" pitchFamily="34" charset="0"/>
                        <a:ea typeface="ＭＳ Ｐゴシック" panose="020B0600070205080204" pitchFamily="34" charset="-128"/>
                      </a:endParaRPr>
                    </a:p>
                  </a:txBody>
                  <a:tcPr marT="45713" marB="45713" horzOverflow="overflow"/>
                </a:tc>
                <a:extLst>
                  <a:ext uri="{0D108BD9-81ED-4DB2-BD59-A6C34878D82A}">
                    <a16:rowId xmlns:a16="http://schemas.microsoft.com/office/drawing/2014/main" val="10000"/>
                  </a:ext>
                </a:extLst>
              </a:tr>
              <a:tr h="501436">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0" u="none" strike="noStrike" cap="none" normalizeH="0" baseline="0" dirty="0">
                          <a:ln>
                            <a:noFill/>
                          </a:ln>
                          <a:solidFill>
                            <a:srgbClr val="000000"/>
                          </a:solidFill>
                          <a:effectLst/>
                        </a:rPr>
                        <a:t>3 sièges</a:t>
                      </a:r>
                      <a:endParaRPr kumimoji="0" lang="fr-FR" altLang="fr-FR" sz="1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endParaRPr>
                    </a:p>
                  </a:txBody>
                  <a:tcPr marT="45713" marB="45713" horzOverflow="overflow"/>
                </a:tc>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0" u="none" strike="noStrike" cap="none" normalizeH="0" baseline="0">
                          <a:ln>
                            <a:noFill/>
                          </a:ln>
                          <a:solidFill>
                            <a:srgbClr val="000000"/>
                          </a:solidFill>
                          <a:effectLst/>
                        </a:rPr>
                        <a:t>2</a:t>
                      </a:r>
                      <a:endParaRPr kumimoji="0" lang="fr-FR" altLang="fr-FR"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marT="45713" marB="45713" horzOverflow="overflow"/>
                </a:tc>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0" u="none" strike="noStrike" cap="none" normalizeH="0" baseline="0" dirty="0">
                          <a:ln>
                            <a:noFill/>
                          </a:ln>
                          <a:solidFill>
                            <a:srgbClr val="000000"/>
                          </a:solidFill>
                          <a:effectLst/>
                        </a:rPr>
                        <a:t>1</a:t>
                      </a:r>
                      <a:endParaRPr kumimoji="0" lang="fr-FR" altLang="fr-FR" sz="1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endParaRPr>
                    </a:p>
                  </a:txBody>
                  <a:tcPr marT="45713" marB="45713" horzOverflow="overflow"/>
                </a:tc>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0" u="none" strike="noStrike" cap="none" normalizeH="0" baseline="0">
                          <a:ln>
                            <a:noFill/>
                          </a:ln>
                          <a:solidFill>
                            <a:srgbClr val="000000"/>
                          </a:solidFill>
                          <a:effectLst/>
                        </a:rPr>
                        <a:t>2</a:t>
                      </a:r>
                      <a:endParaRPr kumimoji="0" lang="fr-FR" altLang="fr-FR"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marT="45713" marB="45713" horzOverflow="overflow"/>
                </a:tc>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0" u="none" strike="noStrike" cap="none" normalizeH="0" baseline="0">
                          <a:ln>
                            <a:noFill/>
                          </a:ln>
                          <a:solidFill>
                            <a:srgbClr val="000000"/>
                          </a:solidFill>
                          <a:effectLst/>
                        </a:rPr>
                        <a:t>1</a:t>
                      </a:r>
                      <a:endParaRPr kumimoji="0" lang="fr-FR" altLang="fr-FR"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marT="45713" marB="45713" horzOverflow="overflow"/>
                </a:tc>
                <a:extLst>
                  <a:ext uri="{0D108BD9-81ED-4DB2-BD59-A6C34878D82A}">
                    <a16:rowId xmlns:a16="http://schemas.microsoft.com/office/drawing/2014/main" val="10001"/>
                  </a:ext>
                </a:extLst>
              </a:tr>
              <a:tr h="501436">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0" u="none" strike="noStrike" cap="none" normalizeH="0" baseline="0">
                          <a:ln>
                            <a:noFill/>
                          </a:ln>
                          <a:solidFill>
                            <a:srgbClr val="000000"/>
                          </a:solidFill>
                          <a:effectLst/>
                        </a:rPr>
                        <a:t>4 sièges</a:t>
                      </a:r>
                      <a:endParaRPr kumimoji="0" lang="fr-FR" altLang="fr-FR"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marT="45713" marB="45713" horzOverflow="overflow"/>
                </a:tc>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0" u="none" strike="noStrike" cap="none" normalizeH="0" baseline="0">
                          <a:ln>
                            <a:noFill/>
                          </a:ln>
                          <a:solidFill>
                            <a:srgbClr val="000000"/>
                          </a:solidFill>
                          <a:effectLst/>
                        </a:rPr>
                        <a:t>3</a:t>
                      </a:r>
                      <a:endParaRPr kumimoji="0" lang="fr-FR" altLang="fr-FR"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marT="45713" marB="45713" horzOverflow="overflow"/>
                </a:tc>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0" u="none" strike="noStrike" cap="none" normalizeH="0" baseline="0">
                          <a:ln>
                            <a:noFill/>
                          </a:ln>
                          <a:solidFill>
                            <a:srgbClr val="000000"/>
                          </a:solidFill>
                          <a:effectLst/>
                        </a:rPr>
                        <a:t>1</a:t>
                      </a:r>
                      <a:endParaRPr kumimoji="0" lang="fr-FR" altLang="fr-FR"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marT="45713" marB="45713" horzOverflow="overflow"/>
                </a:tc>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0" u="none" strike="noStrike" cap="none" normalizeH="0" baseline="0">
                          <a:ln>
                            <a:noFill/>
                          </a:ln>
                          <a:solidFill>
                            <a:srgbClr val="000000"/>
                          </a:solidFill>
                          <a:effectLst/>
                        </a:rPr>
                        <a:t>2</a:t>
                      </a:r>
                      <a:endParaRPr kumimoji="0" lang="fr-FR" altLang="fr-FR"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marT="45713" marB="45713" horzOverflow="overflow"/>
                </a:tc>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0" u="none" strike="noStrike" cap="none" normalizeH="0" baseline="0">
                          <a:ln>
                            <a:noFill/>
                          </a:ln>
                          <a:solidFill>
                            <a:srgbClr val="000000"/>
                          </a:solidFill>
                          <a:effectLst/>
                        </a:rPr>
                        <a:t>2</a:t>
                      </a:r>
                      <a:endParaRPr kumimoji="0" lang="fr-FR" altLang="fr-FR"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marT="45713" marB="45713" horzOverflow="overflow"/>
                </a:tc>
                <a:extLst>
                  <a:ext uri="{0D108BD9-81ED-4DB2-BD59-A6C34878D82A}">
                    <a16:rowId xmlns:a16="http://schemas.microsoft.com/office/drawing/2014/main" val="10002"/>
                  </a:ext>
                </a:extLst>
              </a:tr>
              <a:tr h="501436">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0" u="none" strike="noStrike" cap="none" normalizeH="0" baseline="0">
                          <a:ln>
                            <a:noFill/>
                          </a:ln>
                          <a:solidFill>
                            <a:srgbClr val="000000"/>
                          </a:solidFill>
                          <a:effectLst/>
                        </a:rPr>
                        <a:t>5 sièges</a:t>
                      </a:r>
                      <a:endParaRPr kumimoji="0" lang="fr-FR" altLang="fr-FR"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marT="45713" marB="45713" horzOverflow="overflow"/>
                </a:tc>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0" u="none" strike="noStrike" cap="none" normalizeH="0" baseline="0">
                          <a:ln>
                            <a:noFill/>
                          </a:ln>
                          <a:solidFill>
                            <a:srgbClr val="000000"/>
                          </a:solidFill>
                          <a:effectLst/>
                        </a:rPr>
                        <a:t>3</a:t>
                      </a:r>
                      <a:endParaRPr kumimoji="0" lang="fr-FR" altLang="fr-FR"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marT="45713" marB="45713" horzOverflow="overflow"/>
                </a:tc>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0" u="none" strike="noStrike" cap="none" normalizeH="0" baseline="0">
                          <a:ln>
                            <a:noFill/>
                          </a:ln>
                          <a:solidFill>
                            <a:srgbClr val="000000"/>
                          </a:solidFill>
                          <a:effectLst/>
                        </a:rPr>
                        <a:t>2</a:t>
                      </a:r>
                      <a:endParaRPr kumimoji="0" lang="fr-FR" altLang="fr-FR"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marT="45713" marB="45713" horzOverflow="overflow"/>
                </a:tc>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0" u="none" strike="noStrike" cap="none" normalizeH="0" baseline="0">
                          <a:ln>
                            <a:noFill/>
                          </a:ln>
                          <a:solidFill>
                            <a:srgbClr val="000000"/>
                          </a:solidFill>
                          <a:effectLst/>
                        </a:rPr>
                        <a:t>3</a:t>
                      </a:r>
                      <a:endParaRPr kumimoji="0" lang="fr-FR" altLang="fr-FR"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marT="45713" marB="45713" horzOverflow="overflow"/>
                </a:tc>
                <a:tc>
                  <a:txBody>
                    <a:bodyPr/>
                    <a:lstStyle>
                      <a:lvl1pPr defTabSz="457200">
                        <a:spcBef>
                          <a:spcPct val="20000"/>
                        </a:spcBef>
                        <a:defRPr sz="2800">
                          <a:solidFill>
                            <a:schemeClr val="tx1"/>
                          </a:solidFill>
                          <a:latin typeface="Calisto MT" panose="02040603050505030304" pitchFamily="18" charset="77"/>
                          <a:ea typeface="ＭＳ Ｐゴシック" panose="020B0600070205080204" pitchFamily="34" charset="-128"/>
                        </a:defRPr>
                      </a:lvl1pPr>
                      <a:lvl2pPr marL="37931725" indent="-37474525" defTabSz="457200">
                        <a:spcBef>
                          <a:spcPct val="20000"/>
                        </a:spcBef>
                        <a:defRPr sz="2400">
                          <a:solidFill>
                            <a:schemeClr val="tx1"/>
                          </a:solidFill>
                          <a:latin typeface="Calisto MT" panose="02040603050505030304" pitchFamily="18" charset="77"/>
                          <a:ea typeface="ＭＳ Ｐゴシック" panose="020B0600070205080204" pitchFamily="34" charset="-128"/>
                        </a:defRPr>
                      </a:lvl2pPr>
                      <a:lvl3pPr>
                        <a:spcBef>
                          <a:spcPct val="20000"/>
                        </a:spcBef>
                        <a:defRPr sz="2000">
                          <a:solidFill>
                            <a:schemeClr val="tx1"/>
                          </a:solidFill>
                          <a:latin typeface="Calisto MT" panose="02040603050505030304" pitchFamily="18" charset="77"/>
                          <a:ea typeface="ＭＳ Ｐゴシック" panose="020B0600070205080204" pitchFamily="34" charset="-128"/>
                        </a:defRPr>
                      </a:lvl3pPr>
                      <a:lvl4pPr>
                        <a:spcBef>
                          <a:spcPct val="20000"/>
                        </a:spcBef>
                        <a:defRPr>
                          <a:solidFill>
                            <a:schemeClr val="tx1"/>
                          </a:solidFill>
                          <a:latin typeface="Calisto MT" panose="02040603050505030304" pitchFamily="18" charset="77"/>
                          <a:ea typeface="ＭＳ Ｐゴシック" panose="020B0600070205080204" pitchFamily="34" charset="-128"/>
                        </a:defRPr>
                      </a:lvl4pPr>
                      <a:lvl5pPr>
                        <a:spcBef>
                          <a:spcPct val="20000"/>
                        </a:spcBef>
                        <a:defRPr>
                          <a:solidFill>
                            <a:schemeClr val="tx1"/>
                          </a:solidFill>
                          <a:latin typeface="Calisto MT" panose="02040603050505030304" pitchFamily="18" charset="77"/>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sto MT" panose="02040603050505030304" pitchFamily="18" charset="77"/>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1800" b="0" u="none" strike="noStrike" cap="none" normalizeH="0" baseline="0" dirty="0">
                          <a:ln>
                            <a:noFill/>
                          </a:ln>
                          <a:solidFill>
                            <a:srgbClr val="000000"/>
                          </a:solidFill>
                          <a:effectLst/>
                        </a:rPr>
                        <a:t>2</a:t>
                      </a:r>
                      <a:endParaRPr kumimoji="0" lang="fr-FR" altLang="fr-FR" sz="1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endParaRPr>
                    </a:p>
                  </a:txBody>
                  <a:tcPr marT="45713" marB="45713" horzOverflow="overflow"/>
                </a:tc>
                <a:extLst>
                  <a:ext uri="{0D108BD9-81ED-4DB2-BD59-A6C34878D82A}">
                    <a16:rowId xmlns:a16="http://schemas.microsoft.com/office/drawing/2014/main" val="10003"/>
                  </a:ext>
                </a:extLst>
              </a:tr>
            </a:tbl>
          </a:graphicData>
        </a:graphic>
      </p:graphicFrame>
      <p:pic>
        <p:nvPicPr>
          <p:cNvPr id="2" name="Picture 5">
            <a:extLst>
              <a:ext uri="{FF2B5EF4-FFF2-40B4-BE49-F238E27FC236}">
                <a16:creationId xmlns:a16="http://schemas.microsoft.com/office/drawing/2014/main" id="{7EC4AB40-E48D-4E0A-AE62-F36D8F2604FB}"/>
              </a:ext>
            </a:extLst>
          </p:cNvPr>
          <p:cNvPicPr/>
          <p:nvPr/>
        </p:nvPicPr>
        <p:blipFill>
          <a:blip r:embed="rId2"/>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FA24302A-8A36-6C20-0786-89FC050256DA}"/>
              </a:ext>
            </a:extLst>
          </p:cNvPr>
          <p:cNvPicPr>
            <a:picLocks noChangeAspect="1"/>
          </p:cNvPicPr>
          <p:nvPr/>
        </p:nvPicPr>
        <p:blipFill>
          <a:blip r:embed="rId3"/>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C0CA5EE5-B604-D2B5-6682-FB1F30B6ED19}"/>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accel="50000" decel="50000" fill="hold" grpId="0" nodeType="after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additive="base">
                                        <p:cTn id="7" dur="500" fill="hold"/>
                                        <p:tgtEl>
                                          <p:spTgt spid="62466"/>
                                        </p:tgtEl>
                                        <p:attrNameLst>
                                          <p:attrName>ppt_x</p:attrName>
                                        </p:attrNameLst>
                                      </p:cBhvr>
                                      <p:tavLst>
                                        <p:tav tm="0">
                                          <p:val>
                                            <p:strVal val="0-#ppt_w/2"/>
                                          </p:val>
                                        </p:tav>
                                        <p:tav tm="100000">
                                          <p:val>
                                            <p:strVal val="#ppt_x"/>
                                          </p:val>
                                        </p:tav>
                                      </p:tavLst>
                                    </p:anim>
                                    <p:anim calcmode="lin" valueType="num">
                                      <p:cBhvr additive="base">
                                        <p:cTn id="8" dur="500" fill="hold"/>
                                        <p:tgtEl>
                                          <p:spTgt spid="6246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accel="50000" decel="50000" fill="hold" grpId="0" nodeType="afterEffect">
                                  <p:stCondLst>
                                    <p:cond delay="0"/>
                                  </p:stCondLst>
                                  <p:childTnLst>
                                    <p:set>
                                      <p:cBhvr>
                                        <p:cTn id="11" dur="1" fill="hold">
                                          <p:stCondLst>
                                            <p:cond delay="0"/>
                                          </p:stCondLst>
                                        </p:cTn>
                                        <p:tgtEl>
                                          <p:spTgt spid="62468"/>
                                        </p:tgtEl>
                                        <p:attrNameLst>
                                          <p:attrName>style.visibility</p:attrName>
                                        </p:attrNameLst>
                                      </p:cBhvr>
                                      <p:to>
                                        <p:strVal val="visible"/>
                                      </p:to>
                                    </p:set>
                                    <p:anim calcmode="lin" valueType="num">
                                      <p:cBhvr additive="base">
                                        <p:cTn id="12" dur="500" fill="hold"/>
                                        <p:tgtEl>
                                          <p:spTgt spid="62468"/>
                                        </p:tgtEl>
                                        <p:attrNameLst>
                                          <p:attrName>ppt_x</p:attrName>
                                        </p:attrNameLst>
                                      </p:cBhvr>
                                      <p:tavLst>
                                        <p:tav tm="0">
                                          <p:val>
                                            <p:strVal val="#ppt_x"/>
                                          </p:val>
                                        </p:tav>
                                        <p:tav tm="100000">
                                          <p:val>
                                            <p:strVal val="#ppt_x"/>
                                          </p:val>
                                        </p:tav>
                                      </p:tavLst>
                                    </p:anim>
                                    <p:anim calcmode="lin" valueType="num">
                                      <p:cBhvr additive="base">
                                        <p:cTn id="13" dur="500" fill="hold"/>
                                        <p:tgtEl>
                                          <p:spTgt spid="624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nimBg="1"/>
      <p:bldP spid="6246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F4D71150-8E98-1840-BE32-307C4F97BDC0}"/>
              </a:ext>
            </a:extLst>
          </p:cNvPr>
          <p:cNvSpPr>
            <a:spLocks noGrp="1" noChangeArrowheads="1"/>
          </p:cNvSpPr>
          <p:nvPr>
            <p:ph type="title"/>
          </p:nvPr>
        </p:nvSpPr>
        <p:spPr>
          <a:xfrm>
            <a:off x="0" y="7519"/>
            <a:ext cx="9144000" cy="1143000"/>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LE CONSEIL D’ETABLISSEMENT</a:t>
            </a:r>
          </a:p>
        </p:txBody>
      </p:sp>
      <p:sp>
        <p:nvSpPr>
          <p:cNvPr id="63491" name="Rectangle 3">
            <a:extLst>
              <a:ext uri="{FF2B5EF4-FFF2-40B4-BE49-F238E27FC236}">
                <a16:creationId xmlns:a16="http://schemas.microsoft.com/office/drawing/2014/main" id="{F56EF61F-55B2-BC4C-AB5D-6A47795ADA0E}"/>
              </a:ext>
            </a:extLst>
          </p:cNvPr>
          <p:cNvSpPr>
            <a:spLocks noChangeArrowheads="1"/>
          </p:cNvSpPr>
          <p:nvPr/>
        </p:nvSpPr>
        <p:spPr bwMode="auto">
          <a:xfrm>
            <a:off x="323528" y="1556792"/>
            <a:ext cx="8215313" cy="317009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lvl1pPr>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lgn="ctr">
              <a:defRPr/>
            </a:pPr>
            <a:r>
              <a:rPr lang="en-US" altLang="fr-FR" sz="3200" b="1" dirty="0">
                <a:solidFill>
                  <a:srgbClr val="003C6E"/>
                </a:solidFill>
                <a:latin typeface="Arial" panose="020B0604020202020204" pitchFamily="34" charset="0"/>
                <a:cs typeface="Arial" panose="020B0604020202020204" pitchFamily="34" charset="0"/>
              </a:rPr>
              <a:t>Il doit </a:t>
            </a:r>
            <a:r>
              <a:rPr lang="en-US" altLang="fr-FR" sz="3200" b="1" dirty="0" err="1">
                <a:solidFill>
                  <a:srgbClr val="003C6E"/>
                </a:solidFill>
                <a:latin typeface="Arial" panose="020B0604020202020204" pitchFamily="34" charset="0"/>
                <a:cs typeface="Arial" panose="020B0604020202020204" pitchFamily="34" charset="0"/>
              </a:rPr>
              <a:t>être</a:t>
            </a:r>
            <a:r>
              <a:rPr lang="en-US" altLang="fr-FR" sz="3200" b="1" dirty="0">
                <a:solidFill>
                  <a:srgbClr val="003C6E"/>
                </a:solidFill>
                <a:latin typeface="Arial" panose="020B0604020202020204" pitchFamily="34" charset="0"/>
                <a:cs typeface="Arial" panose="020B0604020202020204" pitchFamily="34" charset="0"/>
              </a:rPr>
              <a:t> </a:t>
            </a:r>
            <a:r>
              <a:rPr lang="en-US" altLang="fr-FR" sz="3200" b="1" dirty="0" err="1">
                <a:solidFill>
                  <a:srgbClr val="003C6E"/>
                </a:solidFill>
                <a:latin typeface="Arial" panose="020B0604020202020204" pitchFamily="34" charset="0"/>
                <a:cs typeface="Arial" panose="020B0604020202020204" pitchFamily="34" charset="0"/>
              </a:rPr>
              <a:t>l’instance</a:t>
            </a:r>
            <a:r>
              <a:rPr lang="en-US" altLang="fr-FR" sz="3200" b="1" dirty="0">
                <a:solidFill>
                  <a:srgbClr val="003C6E"/>
                </a:solidFill>
                <a:latin typeface="Arial" panose="020B0604020202020204" pitchFamily="34" charset="0"/>
                <a:cs typeface="Arial" panose="020B0604020202020204" pitchFamily="34" charset="0"/>
              </a:rPr>
              <a:t> de </a:t>
            </a:r>
            <a:r>
              <a:rPr lang="en-US" altLang="fr-FR" sz="3200" b="1" dirty="0" err="1">
                <a:solidFill>
                  <a:srgbClr val="003C6E"/>
                </a:solidFill>
                <a:latin typeface="Arial" panose="020B0604020202020204" pitchFamily="34" charset="0"/>
                <a:cs typeface="Arial" panose="020B0604020202020204" pitchFamily="34" charset="0"/>
              </a:rPr>
              <a:t>réflexion</a:t>
            </a:r>
            <a:r>
              <a:rPr lang="en-US" altLang="fr-FR" sz="3200" b="1" dirty="0">
                <a:solidFill>
                  <a:srgbClr val="003C6E"/>
                </a:solidFill>
                <a:latin typeface="Arial" panose="020B0604020202020204" pitchFamily="34" charset="0"/>
                <a:cs typeface="Arial" panose="020B0604020202020204" pitchFamily="34" charset="0"/>
              </a:rPr>
              <a:t> et de </a:t>
            </a:r>
            <a:r>
              <a:rPr lang="en-US" altLang="fr-FR" sz="3200" b="1" dirty="0" err="1">
                <a:solidFill>
                  <a:srgbClr val="003C6E"/>
                </a:solidFill>
                <a:latin typeface="Arial" panose="020B0604020202020204" pitchFamily="34" charset="0"/>
                <a:cs typeface="Arial" panose="020B0604020202020204" pitchFamily="34" charset="0"/>
              </a:rPr>
              <a:t>décision</a:t>
            </a:r>
            <a:r>
              <a:rPr lang="en-US" altLang="fr-FR" sz="3200" b="1" dirty="0">
                <a:solidFill>
                  <a:srgbClr val="003C6E"/>
                </a:solidFill>
                <a:latin typeface="Arial" panose="020B0604020202020204" pitchFamily="34" charset="0"/>
                <a:cs typeface="Arial" panose="020B0604020202020204" pitchFamily="34" charset="0"/>
              </a:rPr>
              <a:t> au sein de </a:t>
            </a:r>
            <a:r>
              <a:rPr lang="en-US" altLang="fr-FR" sz="3200" b="1" dirty="0" err="1">
                <a:solidFill>
                  <a:srgbClr val="003C6E"/>
                </a:solidFill>
                <a:latin typeface="Arial" panose="020B0604020202020204" pitchFamily="34" charset="0"/>
                <a:cs typeface="Arial" panose="020B0604020202020204" pitchFamily="34" charset="0"/>
              </a:rPr>
              <a:t>laquelle</a:t>
            </a:r>
            <a:r>
              <a:rPr lang="en-US" altLang="fr-FR" sz="3200" b="1" dirty="0">
                <a:solidFill>
                  <a:srgbClr val="003C6E"/>
                </a:solidFill>
                <a:latin typeface="Arial" panose="020B0604020202020204" pitchFamily="34" charset="0"/>
                <a:cs typeface="Arial" panose="020B0604020202020204" pitchFamily="34" charset="0"/>
              </a:rPr>
              <a:t> </a:t>
            </a:r>
            <a:r>
              <a:rPr lang="en-US" altLang="fr-FR" sz="3200" b="1" dirty="0" err="1">
                <a:solidFill>
                  <a:srgbClr val="003C6E"/>
                </a:solidFill>
                <a:latin typeface="Arial" panose="020B0604020202020204" pitchFamily="34" charset="0"/>
                <a:cs typeface="Arial" panose="020B0604020202020204" pitchFamily="34" charset="0"/>
              </a:rPr>
              <a:t>l’ensemble</a:t>
            </a:r>
            <a:r>
              <a:rPr lang="en-US" altLang="fr-FR" sz="3200" b="1" dirty="0">
                <a:solidFill>
                  <a:srgbClr val="003C6E"/>
                </a:solidFill>
                <a:latin typeface="Arial" panose="020B0604020202020204" pitchFamily="34" charset="0"/>
                <a:cs typeface="Arial" panose="020B0604020202020204" pitchFamily="34" charset="0"/>
              </a:rPr>
              <a:t> des </a:t>
            </a:r>
            <a:r>
              <a:rPr lang="en-US" altLang="fr-FR" sz="3200" b="1" dirty="0" err="1">
                <a:solidFill>
                  <a:srgbClr val="003C6E"/>
                </a:solidFill>
                <a:latin typeface="Arial" panose="020B0604020202020204" pitchFamily="34" charset="0"/>
                <a:cs typeface="Arial" panose="020B0604020202020204" pitchFamily="34" charset="0"/>
              </a:rPr>
              <a:t>partenaires</a:t>
            </a:r>
            <a:r>
              <a:rPr lang="en-US" altLang="fr-FR" sz="3200" b="1" dirty="0">
                <a:solidFill>
                  <a:srgbClr val="003C6E"/>
                </a:solidFill>
                <a:latin typeface="Arial" panose="020B0604020202020204" pitchFamily="34" charset="0"/>
                <a:cs typeface="Arial" panose="020B0604020202020204" pitchFamily="34" charset="0"/>
              </a:rPr>
              <a:t> de la </a:t>
            </a:r>
            <a:r>
              <a:rPr lang="en-US" altLang="fr-FR" sz="3200" b="1" dirty="0" err="1">
                <a:solidFill>
                  <a:srgbClr val="003C6E"/>
                </a:solidFill>
                <a:latin typeface="Arial" panose="020B0604020202020204" pitchFamily="34" charset="0"/>
                <a:cs typeface="Arial" panose="020B0604020202020204" pitchFamily="34" charset="0"/>
              </a:rPr>
              <a:t>communauté</a:t>
            </a:r>
            <a:r>
              <a:rPr lang="en-US" altLang="fr-FR" sz="3200" b="1" dirty="0">
                <a:solidFill>
                  <a:srgbClr val="003C6E"/>
                </a:solidFill>
                <a:latin typeface="Arial" panose="020B0604020202020204" pitchFamily="34" charset="0"/>
                <a:cs typeface="Arial" panose="020B0604020202020204" pitchFamily="34" charset="0"/>
              </a:rPr>
              <a:t> </a:t>
            </a:r>
            <a:r>
              <a:rPr lang="en-US" altLang="fr-FR" sz="3200" b="1" dirty="0" err="1">
                <a:solidFill>
                  <a:srgbClr val="003C6E"/>
                </a:solidFill>
                <a:latin typeface="Arial" panose="020B0604020202020204" pitchFamily="34" charset="0"/>
                <a:cs typeface="Arial" panose="020B0604020202020204" pitchFamily="34" charset="0"/>
              </a:rPr>
              <a:t>scolaire</a:t>
            </a:r>
            <a:r>
              <a:rPr lang="en-US" altLang="fr-FR" sz="3200" b="1" dirty="0">
                <a:solidFill>
                  <a:srgbClr val="003C6E"/>
                </a:solidFill>
                <a:latin typeface="Arial" panose="020B0604020202020204" pitchFamily="34" charset="0"/>
                <a:cs typeface="Arial" panose="020B0604020202020204" pitchFamily="34" charset="0"/>
              </a:rPr>
              <a:t> </a:t>
            </a:r>
            <a:r>
              <a:rPr lang="en-US" altLang="fr-FR" sz="3200" b="1" dirty="0" err="1">
                <a:solidFill>
                  <a:srgbClr val="C00000"/>
                </a:solidFill>
                <a:latin typeface="Arial" panose="020B0604020202020204" pitchFamily="34" charset="0"/>
                <a:cs typeface="Arial" panose="020B0604020202020204" pitchFamily="34" charset="0"/>
              </a:rPr>
              <a:t>collabore</a:t>
            </a:r>
            <a:r>
              <a:rPr lang="en-US" altLang="fr-FR" sz="3200" b="1" dirty="0">
                <a:solidFill>
                  <a:srgbClr val="C00000"/>
                </a:solidFill>
                <a:latin typeface="Arial" panose="020B0604020202020204" pitchFamily="34" charset="0"/>
                <a:cs typeface="Arial" panose="020B0604020202020204" pitchFamily="34" charset="0"/>
              </a:rPr>
              <a:t> </a:t>
            </a:r>
            <a:r>
              <a:rPr lang="en-US" altLang="fr-FR" sz="3200" b="1" dirty="0" err="1">
                <a:solidFill>
                  <a:srgbClr val="C00000"/>
                </a:solidFill>
                <a:latin typeface="Arial" panose="020B0604020202020204" pitchFamily="34" charset="0"/>
                <a:cs typeface="Arial" panose="020B0604020202020204" pitchFamily="34" charset="0"/>
              </a:rPr>
              <a:t>à</a:t>
            </a:r>
            <a:r>
              <a:rPr lang="en-US" altLang="fr-FR" sz="3200" b="1" dirty="0">
                <a:solidFill>
                  <a:srgbClr val="C00000"/>
                </a:solidFill>
                <a:latin typeface="Arial" panose="020B0604020202020204" pitchFamily="34" charset="0"/>
                <a:cs typeface="Arial" panose="020B0604020202020204" pitchFamily="34" charset="0"/>
              </a:rPr>
              <a:t> la bonne </a:t>
            </a:r>
            <a:r>
              <a:rPr lang="en-US" altLang="fr-FR" sz="3200" b="1" dirty="0" err="1">
                <a:solidFill>
                  <a:srgbClr val="C00000"/>
                </a:solidFill>
                <a:latin typeface="Arial" panose="020B0604020202020204" pitchFamily="34" charset="0"/>
                <a:cs typeface="Arial" panose="020B0604020202020204" pitchFamily="34" charset="0"/>
              </a:rPr>
              <a:t>marche</a:t>
            </a:r>
            <a:r>
              <a:rPr lang="en-US" altLang="fr-FR" sz="3200" b="1" dirty="0">
                <a:solidFill>
                  <a:srgbClr val="C00000"/>
                </a:solidFill>
                <a:latin typeface="Arial" panose="020B0604020202020204" pitchFamily="34" charset="0"/>
                <a:cs typeface="Arial" panose="020B0604020202020204" pitchFamily="34" charset="0"/>
              </a:rPr>
              <a:t> de </a:t>
            </a:r>
            <a:r>
              <a:rPr lang="en-US" altLang="fr-FR" sz="3200" b="1" dirty="0" err="1">
                <a:solidFill>
                  <a:srgbClr val="C00000"/>
                </a:solidFill>
                <a:latin typeface="Arial" panose="020B0604020202020204" pitchFamily="34" charset="0"/>
                <a:cs typeface="Arial" panose="020B0604020202020204" pitchFamily="34" charset="0"/>
              </a:rPr>
              <a:t>l’établissement</a:t>
            </a:r>
            <a:r>
              <a:rPr lang="en-US" altLang="fr-FR" sz="3200" b="1" dirty="0">
                <a:solidFill>
                  <a:srgbClr val="C00000"/>
                </a:solidFill>
                <a:latin typeface="Arial" panose="020B0604020202020204" pitchFamily="34" charset="0"/>
                <a:cs typeface="Arial" panose="020B0604020202020204" pitchFamily="34" charset="0"/>
              </a:rPr>
              <a:t>.</a:t>
            </a:r>
            <a:endParaRPr lang="fr-FR" altLang="fr-FR" sz="2000" b="1" dirty="0">
              <a:solidFill>
                <a:srgbClr val="003C6E"/>
              </a:solidFill>
              <a:latin typeface="Charcoal  " charset="0"/>
            </a:endParaRPr>
          </a:p>
          <a:p>
            <a:pPr>
              <a:defRPr/>
            </a:pPr>
            <a:endParaRPr lang="fr-FR" altLang="fr-FR" sz="2000" dirty="0">
              <a:solidFill>
                <a:srgbClr val="1704E8"/>
              </a:solidFill>
              <a:latin typeface="Charcoal  " charset="0"/>
            </a:endParaRPr>
          </a:p>
          <a:p>
            <a:pPr>
              <a:buFont typeface="Times" pitchFamily="2" charset="0"/>
              <a:buChar char="•"/>
              <a:defRPr/>
            </a:pPr>
            <a:endParaRPr lang="fr-FR" altLang="fr-FR" sz="2000" dirty="0">
              <a:solidFill>
                <a:srgbClr val="1704E8"/>
              </a:solidFill>
              <a:latin typeface="Charcoal  " charset="0"/>
            </a:endParaRPr>
          </a:p>
        </p:txBody>
      </p:sp>
      <p:pic>
        <p:nvPicPr>
          <p:cNvPr id="2" name="Picture 5">
            <a:extLst>
              <a:ext uri="{FF2B5EF4-FFF2-40B4-BE49-F238E27FC236}">
                <a16:creationId xmlns:a16="http://schemas.microsoft.com/office/drawing/2014/main" id="{47B2589E-300F-7DF8-47EC-C7B4D1DAA07B}"/>
              </a:ext>
            </a:extLst>
          </p:cNvPr>
          <p:cNvPicPr/>
          <p:nvPr/>
        </p:nvPicPr>
        <p:blipFill>
          <a:blip r:embed="rId2"/>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241BEB34-3792-FB2A-ACFE-7CBCF3BAD1EB}"/>
              </a:ext>
            </a:extLst>
          </p:cNvPr>
          <p:cNvPicPr>
            <a:picLocks noChangeAspect="1"/>
          </p:cNvPicPr>
          <p:nvPr/>
        </p:nvPicPr>
        <p:blipFill>
          <a:blip r:embed="rId3"/>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AFBA3CB9-6507-BB61-7CDE-77244576DB85}"/>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accel="50000" decel="50000" fill="hold" grpId="0"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0-#ppt_w/2"/>
                                          </p:val>
                                        </p:tav>
                                        <p:tav tm="100000">
                                          <p:val>
                                            <p:strVal val="#ppt_x"/>
                                          </p:val>
                                        </p:tav>
                                      </p:tavLst>
                                    </p:anim>
                                    <p:anim calcmode="lin" valueType="num">
                                      <p:cBhvr additive="base">
                                        <p:cTn id="8" dur="500" fill="hold"/>
                                        <p:tgtEl>
                                          <p:spTgt spid="6349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 accel="50000" decel="50000" fill="hold" grpId="0" nodeType="afterEffect">
                                  <p:stCondLst>
                                    <p:cond delay="0"/>
                                  </p:stCondLst>
                                  <p:childTnLst>
                                    <p:set>
                                      <p:cBhvr>
                                        <p:cTn id="11" dur="1" fill="hold">
                                          <p:stCondLst>
                                            <p:cond delay="0"/>
                                          </p:stCondLst>
                                        </p:cTn>
                                        <p:tgtEl>
                                          <p:spTgt spid="63491"/>
                                        </p:tgtEl>
                                        <p:attrNameLst>
                                          <p:attrName>style.visibility</p:attrName>
                                        </p:attrNameLst>
                                      </p:cBhvr>
                                      <p:to>
                                        <p:strVal val="visible"/>
                                      </p:to>
                                    </p:set>
                                    <p:anim calcmode="lin" valueType="num">
                                      <p:cBhvr additive="base">
                                        <p:cTn id="12" dur="500" fill="hold"/>
                                        <p:tgtEl>
                                          <p:spTgt spid="63491"/>
                                        </p:tgtEl>
                                        <p:attrNameLst>
                                          <p:attrName>ppt_x</p:attrName>
                                        </p:attrNameLst>
                                      </p:cBhvr>
                                      <p:tavLst>
                                        <p:tav tm="0">
                                          <p:val>
                                            <p:strVal val="#ppt_x"/>
                                          </p:val>
                                        </p:tav>
                                        <p:tav tm="100000">
                                          <p:val>
                                            <p:strVal val="#ppt_x"/>
                                          </p:val>
                                        </p:tav>
                                      </p:tavLst>
                                    </p:anim>
                                    <p:anim calcmode="lin" valueType="num">
                                      <p:cBhvr additive="base">
                                        <p:cTn id="13" dur="500" fill="hold"/>
                                        <p:tgtEl>
                                          <p:spTgt spid="6349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nimBg="1"/>
      <p:bldP spid="6349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4E899D8F-6EFB-7F44-8A33-FBE88DB8EDD1}"/>
              </a:ext>
            </a:extLst>
          </p:cNvPr>
          <p:cNvSpPr>
            <a:spLocks noGrp="1" noChangeArrowheads="1"/>
          </p:cNvSpPr>
          <p:nvPr>
            <p:ph type="title"/>
          </p:nvPr>
        </p:nvSpPr>
        <p:spPr>
          <a:xfrm>
            <a:off x="0" y="0"/>
            <a:ext cx="9144000" cy="1143000"/>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Le fonctionnement du conseil d’établissement</a:t>
            </a:r>
          </a:p>
        </p:txBody>
      </p:sp>
      <p:sp>
        <p:nvSpPr>
          <p:cNvPr id="63491" name="Rectangle 3">
            <a:extLst>
              <a:ext uri="{FF2B5EF4-FFF2-40B4-BE49-F238E27FC236}">
                <a16:creationId xmlns:a16="http://schemas.microsoft.com/office/drawing/2014/main" id="{1933F875-D82C-2448-87D3-8A78B0923069}"/>
              </a:ext>
            </a:extLst>
          </p:cNvPr>
          <p:cNvSpPr>
            <a:spLocks noChangeArrowheads="1"/>
          </p:cNvSpPr>
          <p:nvPr/>
        </p:nvSpPr>
        <p:spPr bwMode="auto">
          <a:xfrm>
            <a:off x="464343" y="1351508"/>
            <a:ext cx="8215313" cy="4154984"/>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buFont typeface="Times" pitchFamily="2" charset="0"/>
              <a:buChar char="•"/>
              <a:defRPr/>
            </a:pPr>
            <a:r>
              <a:rPr lang="fr-FR" altLang="fr-FR" sz="2000" dirty="0">
                <a:solidFill>
                  <a:srgbClr val="1704E8"/>
                </a:solidFill>
                <a:latin typeface="American Typewriter" panose="02090604020004020304" pitchFamily="18" charset="77"/>
              </a:rPr>
              <a:t> </a:t>
            </a:r>
            <a:r>
              <a:rPr lang="fr-FR" altLang="fr-FR" sz="1800" b="1" dirty="0">
                <a:solidFill>
                  <a:schemeClr val="accent1">
                    <a:lumMod val="75000"/>
                  </a:schemeClr>
                </a:solidFill>
                <a:latin typeface="Arial" panose="020B0604020202020204" pitchFamily="34" charset="0"/>
                <a:cs typeface="Arial" panose="020B0604020202020204" pitchFamily="34" charset="0"/>
              </a:rPr>
              <a:t>Au moins une réunion par trimestre scolaire</a:t>
            </a:r>
          </a:p>
          <a:p>
            <a:pPr>
              <a:buFont typeface="Times" pitchFamily="2" charset="0"/>
              <a:buChar char="•"/>
              <a:defRPr/>
            </a:pPr>
            <a:endParaRPr lang="fr-FR" altLang="fr-FR" sz="1800" b="1" dirty="0">
              <a:solidFill>
                <a:schemeClr val="accent1">
                  <a:lumMod val="75000"/>
                </a:schemeClr>
              </a:solidFill>
              <a:latin typeface="Arial" panose="020B0604020202020204" pitchFamily="34" charset="0"/>
              <a:cs typeface="Arial" panose="020B0604020202020204" pitchFamily="34" charset="0"/>
            </a:endParaRPr>
          </a:p>
          <a:p>
            <a:pPr algn="just">
              <a:buFont typeface="Times" pitchFamily="2" charset="0"/>
              <a:buChar char="•"/>
              <a:defRPr/>
            </a:pPr>
            <a:r>
              <a:rPr lang="fr-FR" altLang="fr-FR" sz="1800" b="1" dirty="0">
                <a:solidFill>
                  <a:schemeClr val="accent1">
                    <a:lumMod val="75000"/>
                  </a:schemeClr>
                </a:solidFill>
                <a:latin typeface="Arial" panose="020B0604020202020204" pitchFamily="34" charset="0"/>
                <a:cs typeface="Arial" panose="020B0604020202020204" pitchFamily="34" charset="0"/>
              </a:rPr>
              <a:t> </a:t>
            </a:r>
            <a:r>
              <a:rPr lang="fr-FR" altLang="fr-FR" sz="1800" dirty="0">
                <a:solidFill>
                  <a:schemeClr val="accent1">
                    <a:lumMod val="75000"/>
                  </a:schemeClr>
                </a:solidFill>
                <a:latin typeface="Arial" panose="020B0604020202020204" pitchFamily="34" charset="0"/>
                <a:cs typeface="Arial" panose="020B0604020202020204" pitchFamily="34" charset="0"/>
              </a:rPr>
              <a:t>Il</a:t>
            </a:r>
            <a:r>
              <a:rPr lang="fr-FR" altLang="fr-FR" sz="1800" b="1" dirty="0">
                <a:solidFill>
                  <a:schemeClr val="accent1">
                    <a:lumMod val="75000"/>
                  </a:schemeClr>
                </a:solidFill>
                <a:latin typeface="Arial" panose="020B0604020202020204" pitchFamily="34" charset="0"/>
                <a:cs typeface="Arial" panose="020B0604020202020204" pitchFamily="34" charset="0"/>
              </a:rPr>
              <a:t> </a:t>
            </a:r>
            <a:r>
              <a:rPr lang="fr-FR" altLang="fr-FR" sz="1800" dirty="0">
                <a:solidFill>
                  <a:schemeClr val="accent1">
                    <a:lumMod val="75000"/>
                  </a:schemeClr>
                </a:solidFill>
                <a:latin typeface="Arial" panose="020B0604020202020204" pitchFamily="34" charset="0"/>
                <a:cs typeface="Arial" panose="020B0604020202020204" pitchFamily="34" charset="0"/>
              </a:rPr>
              <a:t>peut </a:t>
            </a:r>
            <a:r>
              <a:rPr lang="fr-FR" altLang="ja-JP" sz="1800" dirty="0">
                <a:solidFill>
                  <a:schemeClr val="accent1">
                    <a:lumMod val="75000"/>
                  </a:schemeClr>
                </a:solidFill>
                <a:latin typeface="Arial" panose="020B0604020202020204" pitchFamily="34" charset="0"/>
                <a:ea typeface="ＭＳ 明朝" panose="02020609040205080304" pitchFamily="49" charset="-128"/>
                <a:cs typeface="Arial" panose="020B0604020202020204" pitchFamily="34" charset="0"/>
              </a:rPr>
              <a:t>être réuni en séance extraordinaire à la demande du poste diplomatique, du chef d’établissement ou de la moitié au moins de ses membres sur un ordre du jour précis.</a:t>
            </a:r>
          </a:p>
          <a:p>
            <a:pPr algn="just">
              <a:buFont typeface="Times" pitchFamily="2" charset="0"/>
              <a:buNone/>
              <a:defRPr/>
            </a:pPr>
            <a:endParaRPr lang="fr-FR" altLang="ja-JP" sz="1800" b="1" dirty="0">
              <a:solidFill>
                <a:schemeClr val="accent1">
                  <a:lumMod val="75000"/>
                </a:schemeClr>
              </a:solidFill>
              <a:latin typeface="Arial" panose="020B0604020202020204" pitchFamily="34" charset="0"/>
              <a:ea typeface="ＭＳ 明朝" panose="02020609040205080304" pitchFamily="49" charset="-128"/>
              <a:cs typeface="Arial" panose="020B0604020202020204" pitchFamily="34" charset="0"/>
            </a:endParaRPr>
          </a:p>
          <a:p>
            <a:pPr algn="just">
              <a:buFont typeface="Times" pitchFamily="2" charset="0"/>
              <a:buChar char="•"/>
              <a:defRPr/>
            </a:pPr>
            <a:r>
              <a:rPr lang="fr-FR" altLang="ja-JP" sz="1800" b="1" dirty="0">
                <a:solidFill>
                  <a:schemeClr val="accent1">
                    <a:lumMod val="75000"/>
                  </a:schemeClr>
                </a:solidFill>
                <a:latin typeface="Arial" panose="020B0604020202020204" pitchFamily="34" charset="0"/>
                <a:ea typeface="ＭＳ 明朝" panose="02020609040205080304" pitchFamily="49" charset="-128"/>
                <a:cs typeface="Arial" panose="020B0604020202020204" pitchFamily="34" charset="0"/>
              </a:rPr>
              <a:t> Convocation: le chef d’établissement fixe l’ordre du jour,</a:t>
            </a:r>
          </a:p>
          <a:p>
            <a:pPr algn="just">
              <a:buFont typeface="Times" pitchFamily="2" charset="0"/>
              <a:buNone/>
              <a:defRPr/>
            </a:pPr>
            <a:r>
              <a:rPr lang="fr-FR" altLang="ja-JP" sz="1800" b="1" dirty="0">
                <a:solidFill>
                  <a:schemeClr val="accent1">
                    <a:lumMod val="75000"/>
                  </a:schemeClr>
                </a:solidFill>
                <a:latin typeface="Arial" panose="020B0604020202020204" pitchFamily="34" charset="0"/>
                <a:ea typeface="ＭＳ 明朝" panose="02020609040205080304" pitchFamily="49" charset="-128"/>
                <a:cs typeface="Arial" panose="020B0604020202020204" pitchFamily="34" charset="0"/>
              </a:rPr>
              <a:t>  envoie les convocations et les documents préparatoires,</a:t>
            </a:r>
          </a:p>
          <a:p>
            <a:pPr algn="just">
              <a:buFont typeface="Times" pitchFamily="2" charset="0"/>
              <a:buNone/>
              <a:defRPr/>
            </a:pPr>
            <a:r>
              <a:rPr lang="fr-FR" altLang="ja-JP" sz="1800" b="1" dirty="0">
                <a:solidFill>
                  <a:schemeClr val="accent1">
                    <a:lumMod val="75000"/>
                  </a:schemeClr>
                </a:solidFill>
                <a:latin typeface="Arial" panose="020B0604020202020204" pitchFamily="34" charset="0"/>
                <a:ea typeface="ＭＳ 明朝" panose="02020609040205080304" pitchFamily="49" charset="-128"/>
                <a:cs typeface="Arial" panose="020B0604020202020204" pitchFamily="34" charset="0"/>
              </a:rPr>
              <a:t>  au moins 8 jours à l’avance. En cas d’urgence, le délai est réduit</a:t>
            </a:r>
          </a:p>
          <a:p>
            <a:pPr algn="just">
              <a:buFont typeface="Times" pitchFamily="2" charset="0"/>
              <a:buNone/>
              <a:defRPr/>
            </a:pPr>
            <a:r>
              <a:rPr lang="fr-FR" altLang="ja-JP" sz="1800" b="1" dirty="0">
                <a:solidFill>
                  <a:schemeClr val="accent1">
                    <a:lumMod val="75000"/>
                  </a:schemeClr>
                </a:solidFill>
                <a:latin typeface="Arial" panose="020B0604020202020204" pitchFamily="34" charset="0"/>
                <a:ea typeface="ＭＳ 明朝" panose="02020609040205080304" pitchFamily="49" charset="-128"/>
                <a:cs typeface="Arial" panose="020B0604020202020204" pitchFamily="34" charset="0"/>
              </a:rPr>
              <a:t>  à 1  jour.</a:t>
            </a:r>
          </a:p>
          <a:p>
            <a:pPr algn="just">
              <a:buFont typeface="Times" pitchFamily="2" charset="0"/>
              <a:buNone/>
              <a:defRPr/>
            </a:pPr>
            <a:endParaRPr lang="fr-FR" altLang="ja-JP" sz="1800" b="1" dirty="0">
              <a:solidFill>
                <a:schemeClr val="accent1">
                  <a:lumMod val="75000"/>
                </a:schemeClr>
              </a:solidFill>
              <a:latin typeface="Arial" panose="020B0604020202020204" pitchFamily="34" charset="0"/>
              <a:ea typeface="ＭＳ 明朝" panose="02020609040205080304" pitchFamily="49" charset="-128"/>
              <a:cs typeface="Arial" panose="020B0604020202020204" pitchFamily="34" charset="0"/>
            </a:endParaRPr>
          </a:p>
          <a:p>
            <a:pPr algn="just"/>
            <a:r>
              <a:rPr lang="fr-FR" altLang="ja-JP" sz="1800" b="1" dirty="0">
                <a:solidFill>
                  <a:schemeClr val="accent1">
                    <a:lumMod val="75000"/>
                  </a:schemeClr>
                </a:solidFill>
                <a:latin typeface="Arial" panose="020B0604020202020204" pitchFamily="34" charset="0"/>
                <a:ea typeface="ＭＳ 明朝" panose="02020609040205080304" pitchFamily="49" charset="-128"/>
                <a:cs typeface="Arial" panose="020B0604020202020204" pitchFamily="34" charset="0"/>
              </a:rPr>
              <a:t> </a:t>
            </a:r>
            <a:r>
              <a:rPr lang="fr-FR" sz="1800" dirty="0">
                <a:solidFill>
                  <a:srgbClr val="003C6E"/>
                </a:solidFill>
                <a:latin typeface="Arial" panose="020B0604020202020204" pitchFamily="34" charset="0"/>
                <a:cs typeface="Arial" panose="020B0604020202020204" pitchFamily="34" charset="0"/>
              </a:rPr>
              <a:t>Le </a:t>
            </a:r>
            <a:r>
              <a:rPr lang="fr-FR" sz="1800" dirty="0" err="1">
                <a:solidFill>
                  <a:srgbClr val="003C6E"/>
                </a:solidFill>
                <a:latin typeface="Arial" panose="020B0604020202020204" pitchFamily="34" charset="0"/>
                <a:cs typeface="Arial" panose="020B0604020202020204" pitchFamily="34" charset="0"/>
              </a:rPr>
              <a:t>procès-verbal</a:t>
            </a:r>
            <a:r>
              <a:rPr lang="fr-FR" sz="1800" dirty="0">
                <a:solidFill>
                  <a:srgbClr val="003C6E"/>
                </a:solidFill>
                <a:latin typeface="Arial" panose="020B0604020202020204" pitchFamily="34" charset="0"/>
                <a:cs typeface="Arial" panose="020B0604020202020204" pitchFamily="34" charset="0"/>
              </a:rPr>
              <a:t>, </a:t>
            </a:r>
            <a:r>
              <a:rPr lang="fr-FR" sz="1800" dirty="0" err="1">
                <a:solidFill>
                  <a:srgbClr val="003C6E"/>
                </a:solidFill>
                <a:latin typeface="Arial" panose="020B0604020202020204" pitchFamily="34" charset="0"/>
                <a:cs typeface="Arial" panose="020B0604020202020204" pitchFamily="34" charset="0"/>
              </a:rPr>
              <a:t>établi</a:t>
            </a:r>
            <a:r>
              <a:rPr lang="fr-FR" sz="1800" dirty="0">
                <a:solidFill>
                  <a:srgbClr val="003C6E"/>
                </a:solidFill>
                <a:latin typeface="Arial" panose="020B0604020202020204" pitchFamily="34" charset="0"/>
                <a:cs typeface="Arial" panose="020B0604020202020204" pitchFamily="34" charset="0"/>
              </a:rPr>
              <a:t> sous la </a:t>
            </a:r>
            <a:r>
              <a:rPr lang="fr-FR" sz="1800" dirty="0" err="1">
                <a:solidFill>
                  <a:srgbClr val="003C6E"/>
                </a:solidFill>
                <a:latin typeface="Arial" panose="020B0604020202020204" pitchFamily="34" charset="0"/>
                <a:cs typeface="Arial" panose="020B0604020202020204" pitchFamily="34" charset="0"/>
              </a:rPr>
              <a:t>responsabilite</a:t>
            </a:r>
            <a:r>
              <a:rPr lang="fr-FR" sz="1800" dirty="0">
                <a:solidFill>
                  <a:srgbClr val="003C6E"/>
                </a:solidFill>
                <a:latin typeface="Arial" panose="020B0604020202020204" pitchFamily="34" charset="0"/>
                <a:cs typeface="Arial" panose="020B0604020202020204" pitchFamily="34" charset="0"/>
              </a:rPr>
              <a:t>́ du chef d’</a:t>
            </a:r>
            <a:r>
              <a:rPr lang="fr-FR" sz="1800" dirty="0" err="1">
                <a:solidFill>
                  <a:srgbClr val="003C6E"/>
                </a:solidFill>
                <a:latin typeface="Arial" panose="020B0604020202020204" pitchFamily="34" charset="0"/>
                <a:cs typeface="Arial" panose="020B0604020202020204" pitchFamily="34" charset="0"/>
              </a:rPr>
              <a:t>établissement</a:t>
            </a:r>
            <a:r>
              <a:rPr lang="fr-FR" sz="1800" dirty="0">
                <a:solidFill>
                  <a:srgbClr val="003C6E"/>
                </a:solidFill>
                <a:latin typeface="Arial" panose="020B0604020202020204" pitchFamily="34" charset="0"/>
                <a:cs typeface="Arial" panose="020B0604020202020204" pitchFamily="34" charset="0"/>
              </a:rPr>
              <a:t>, est transmis aux membres du conseil, à l’AEFE et aux autres </a:t>
            </a:r>
            <a:r>
              <a:rPr lang="fr-FR" sz="1800" dirty="0" err="1">
                <a:solidFill>
                  <a:srgbClr val="003C6E"/>
                </a:solidFill>
                <a:latin typeface="Arial" panose="020B0604020202020204" pitchFamily="34" charset="0"/>
                <a:cs typeface="Arial" panose="020B0604020202020204" pitchFamily="34" charset="0"/>
              </a:rPr>
              <a:t>entités</a:t>
            </a:r>
            <a:r>
              <a:rPr lang="fr-FR" sz="1800" dirty="0">
                <a:solidFill>
                  <a:srgbClr val="003C6E"/>
                </a:solidFill>
                <a:latin typeface="Arial" panose="020B0604020202020204" pitchFamily="34" charset="0"/>
                <a:cs typeface="Arial" panose="020B0604020202020204" pitchFamily="34" charset="0"/>
              </a:rPr>
              <a:t> dont </a:t>
            </a:r>
            <a:r>
              <a:rPr lang="fr-FR" sz="1800" dirty="0" err="1">
                <a:solidFill>
                  <a:srgbClr val="003C6E"/>
                </a:solidFill>
                <a:latin typeface="Arial" panose="020B0604020202020204" pitchFamily="34" charset="0"/>
                <a:cs typeface="Arial" panose="020B0604020202020204" pitchFamily="34" charset="0"/>
              </a:rPr>
              <a:t>relève</a:t>
            </a:r>
            <a:r>
              <a:rPr lang="fr-FR" sz="1800" dirty="0">
                <a:solidFill>
                  <a:srgbClr val="003C6E"/>
                </a:solidFill>
                <a:latin typeface="Arial" panose="020B0604020202020204" pitchFamily="34" charset="0"/>
                <a:cs typeface="Arial" panose="020B0604020202020204" pitchFamily="34" charset="0"/>
              </a:rPr>
              <a:t> </a:t>
            </a:r>
            <a:r>
              <a:rPr lang="fr-FR" sz="1800" dirty="0" err="1">
                <a:solidFill>
                  <a:srgbClr val="003C6E"/>
                </a:solidFill>
                <a:latin typeface="Arial" panose="020B0604020202020204" pitchFamily="34" charset="0"/>
                <a:cs typeface="Arial" panose="020B0604020202020204" pitchFamily="34" charset="0"/>
              </a:rPr>
              <a:t>éventuellement</a:t>
            </a:r>
            <a:r>
              <a:rPr lang="fr-FR" sz="1800" dirty="0">
                <a:solidFill>
                  <a:srgbClr val="003C6E"/>
                </a:solidFill>
                <a:latin typeface="Arial" panose="020B0604020202020204" pitchFamily="34" charset="0"/>
                <a:cs typeface="Arial" panose="020B0604020202020204" pitchFamily="34" charset="0"/>
              </a:rPr>
              <a:t> l’</a:t>
            </a:r>
            <a:r>
              <a:rPr lang="fr-FR" sz="1800" dirty="0" err="1">
                <a:solidFill>
                  <a:srgbClr val="003C6E"/>
                </a:solidFill>
                <a:latin typeface="Arial" panose="020B0604020202020204" pitchFamily="34" charset="0"/>
                <a:cs typeface="Arial" panose="020B0604020202020204" pitchFamily="34" charset="0"/>
              </a:rPr>
              <a:t>établissement</a:t>
            </a:r>
            <a:r>
              <a:rPr lang="fr-FR" dirty="0"/>
              <a:t>. </a:t>
            </a:r>
            <a:endParaRPr lang="fr-FR" sz="1800" dirty="0"/>
          </a:p>
        </p:txBody>
      </p:sp>
      <p:pic>
        <p:nvPicPr>
          <p:cNvPr id="2" name="Picture 5">
            <a:extLst>
              <a:ext uri="{FF2B5EF4-FFF2-40B4-BE49-F238E27FC236}">
                <a16:creationId xmlns:a16="http://schemas.microsoft.com/office/drawing/2014/main" id="{931FA461-8990-2BE0-2291-ABB65D89472A}"/>
              </a:ext>
            </a:extLst>
          </p:cNvPr>
          <p:cNvPicPr/>
          <p:nvPr/>
        </p:nvPicPr>
        <p:blipFill>
          <a:blip r:embed="rId3"/>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7372F895-DA57-0E07-1B85-18C47EA45921}"/>
              </a:ext>
            </a:extLst>
          </p:cNvPr>
          <p:cNvPicPr>
            <a:picLocks noChangeAspect="1"/>
          </p:cNvPicPr>
          <p:nvPr/>
        </p:nvPicPr>
        <p:blipFill>
          <a:blip r:embed="rId4"/>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21697D85-E036-5303-49F1-D01358CBC54A}"/>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accel="50000" decel="50000" fill="hold" grpId="0"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0-#ppt_w/2"/>
                                          </p:val>
                                        </p:tav>
                                        <p:tav tm="100000">
                                          <p:val>
                                            <p:strVal val="#ppt_x"/>
                                          </p:val>
                                        </p:tav>
                                      </p:tavLst>
                                    </p:anim>
                                    <p:anim calcmode="lin" valueType="num">
                                      <p:cBhvr additive="base">
                                        <p:cTn id="8" dur="500" fill="hold"/>
                                        <p:tgtEl>
                                          <p:spTgt spid="6349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 accel="50000" decel="50000" fill="hold" grpId="0" nodeType="afterEffect">
                                  <p:stCondLst>
                                    <p:cond delay="0"/>
                                  </p:stCondLst>
                                  <p:childTnLst>
                                    <p:set>
                                      <p:cBhvr>
                                        <p:cTn id="11" dur="1" fill="hold">
                                          <p:stCondLst>
                                            <p:cond delay="0"/>
                                          </p:stCondLst>
                                        </p:cTn>
                                        <p:tgtEl>
                                          <p:spTgt spid="63491"/>
                                        </p:tgtEl>
                                        <p:attrNameLst>
                                          <p:attrName>style.visibility</p:attrName>
                                        </p:attrNameLst>
                                      </p:cBhvr>
                                      <p:to>
                                        <p:strVal val="visible"/>
                                      </p:to>
                                    </p:set>
                                    <p:anim calcmode="lin" valueType="num">
                                      <p:cBhvr additive="base">
                                        <p:cTn id="12" dur="500" fill="hold"/>
                                        <p:tgtEl>
                                          <p:spTgt spid="63491"/>
                                        </p:tgtEl>
                                        <p:attrNameLst>
                                          <p:attrName>ppt_x</p:attrName>
                                        </p:attrNameLst>
                                      </p:cBhvr>
                                      <p:tavLst>
                                        <p:tav tm="0">
                                          <p:val>
                                            <p:strVal val="#ppt_x"/>
                                          </p:val>
                                        </p:tav>
                                        <p:tav tm="100000">
                                          <p:val>
                                            <p:strVal val="#ppt_x"/>
                                          </p:val>
                                        </p:tav>
                                      </p:tavLst>
                                    </p:anim>
                                    <p:anim calcmode="lin" valueType="num">
                                      <p:cBhvr additive="base">
                                        <p:cTn id="13" dur="500" fill="hold"/>
                                        <p:tgtEl>
                                          <p:spTgt spid="6349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nimBg="1"/>
      <p:bldP spid="6349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1" name="Rectangle 3">
            <a:extLst>
              <a:ext uri="{FF2B5EF4-FFF2-40B4-BE49-F238E27FC236}">
                <a16:creationId xmlns:a16="http://schemas.microsoft.com/office/drawing/2014/main" id="{F555091A-F203-3747-A35A-97C4A0DAE0C2}"/>
              </a:ext>
            </a:extLst>
          </p:cNvPr>
          <p:cNvSpPr>
            <a:spLocks noGrp="1" noChangeArrowheads="1"/>
          </p:cNvSpPr>
          <p:nvPr>
            <p:ph type="title"/>
          </p:nvPr>
        </p:nvSpPr>
        <p:spPr>
          <a:xfrm>
            <a:off x="0" y="0"/>
            <a:ext cx="9144000" cy="1143000"/>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Attributions du conseil d’établissement</a:t>
            </a:r>
          </a:p>
        </p:txBody>
      </p:sp>
      <p:sp>
        <p:nvSpPr>
          <p:cNvPr id="33794" name="Rectangle 6">
            <a:extLst>
              <a:ext uri="{FF2B5EF4-FFF2-40B4-BE49-F238E27FC236}">
                <a16:creationId xmlns:a16="http://schemas.microsoft.com/office/drawing/2014/main" id="{F399C327-1B53-B745-8B83-CC4AAB473994}"/>
              </a:ext>
            </a:extLst>
          </p:cNvPr>
          <p:cNvSpPr>
            <a:spLocks noChangeArrowheads="1"/>
          </p:cNvSpPr>
          <p:nvPr/>
        </p:nvSpPr>
        <p:spPr bwMode="auto">
          <a:xfrm>
            <a:off x="609600" y="66294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buFontTx/>
              <a:buChar char="•"/>
            </a:pPr>
            <a:endParaRPr lang="fr-FR" altLang="fr-FR" sz="2000">
              <a:solidFill>
                <a:srgbClr val="1704E8"/>
              </a:solidFill>
              <a:latin typeface="Charcoal" charset="0"/>
            </a:endParaRPr>
          </a:p>
          <a:p>
            <a:endParaRPr lang="fr-FR" altLang="fr-FR" sz="2000">
              <a:latin typeface="Times" pitchFamily="2" charset="0"/>
            </a:endParaRPr>
          </a:p>
        </p:txBody>
      </p:sp>
      <p:sp>
        <p:nvSpPr>
          <p:cNvPr id="33795" name="Rectangle 7">
            <a:extLst>
              <a:ext uri="{FF2B5EF4-FFF2-40B4-BE49-F238E27FC236}">
                <a16:creationId xmlns:a16="http://schemas.microsoft.com/office/drawing/2014/main" id="{3A0AA7DA-FB72-C141-9693-1FE76B3527F6}"/>
              </a:ext>
            </a:extLst>
          </p:cNvPr>
          <p:cNvSpPr>
            <a:spLocks noChangeArrowheads="1"/>
          </p:cNvSpPr>
          <p:nvPr/>
        </p:nvSpPr>
        <p:spPr bwMode="auto">
          <a:xfrm>
            <a:off x="609600" y="4038600"/>
            <a:ext cx="8077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576263" indent="-384175">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eaLnBrk="1" hangingPunct="1">
              <a:spcBef>
                <a:spcPct val="20000"/>
              </a:spcBef>
            </a:pPr>
            <a:endParaRPr lang="fr-FR" altLang="fr-FR" sz="1800">
              <a:solidFill>
                <a:srgbClr val="1704E8"/>
              </a:solidFill>
              <a:latin typeface="Charcoal" charset="0"/>
            </a:endParaRPr>
          </a:p>
          <a:p>
            <a:pPr eaLnBrk="1" hangingPunct="1">
              <a:spcBef>
                <a:spcPct val="20000"/>
              </a:spcBef>
            </a:pPr>
            <a:endParaRPr lang="fr-FR" altLang="fr-FR" sz="1800">
              <a:solidFill>
                <a:srgbClr val="1704E8"/>
              </a:solidFill>
              <a:latin typeface="Charcoal" charset="0"/>
            </a:endParaRPr>
          </a:p>
        </p:txBody>
      </p:sp>
      <p:sp>
        <p:nvSpPr>
          <p:cNvPr id="104456" name="Rectangle 8">
            <a:extLst>
              <a:ext uri="{FF2B5EF4-FFF2-40B4-BE49-F238E27FC236}">
                <a16:creationId xmlns:a16="http://schemas.microsoft.com/office/drawing/2014/main" id="{BF400BF3-0743-CB40-8F53-370BAAB0FB02}"/>
              </a:ext>
            </a:extLst>
          </p:cNvPr>
          <p:cNvSpPr>
            <a:spLocks noChangeArrowheads="1"/>
          </p:cNvSpPr>
          <p:nvPr/>
        </p:nvSpPr>
        <p:spPr bwMode="auto">
          <a:xfrm>
            <a:off x="381000" y="1574919"/>
            <a:ext cx="8382000" cy="3772168"/>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marL="801688" indent="-609600">
              <a:defRPr sz="2400">
                <a:solidFill>
                  <a:schemeClr val="tx1"/>
                </a:solidFill>
                <a:latin typeface="Geneva" panose="020B0503030404040204" pitchFamily="34" charset="0"/>
                <a:ea typeface="ＭＳ Ｐゴシック" panose="020B0600070205080204" pitchFamily="34" charset="-128"/>
              </a:defRPr>
            </a:lvl1pPr>
            <a:lvl2pPr marL="1492250" indent="-533400">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marL="192088" indent="0" eaLnBrk="1" hangingPunct="1">
              <a:spcBef>
                <a:spcPct val="20000"/>
              </a:spcBef>
              <a:defRPr/>
            </a:pPr>
            <a:r>
              <a:rPr lang="fr-FR" altLang="fr-FR" b="1" dirty="0">
                <a:solidFill>
                  <a:srgbClr val="C00000"/>
                </a:solidFill>
                <a:effectLst>
                  <a:outerShdw blurRad="38100" dist="38100" dir="2700000" algn="tl">
                    <a:srgbClr val="C0C0C0"/>
                  </a:outerShdw>
                </a:effectLst>
                <a:latin typeface="Arial" panose="020B0604020202020204" pitchFamily="34" charset="0"/>
                <a:cs typeface="Arial" panose="020B0604020202020204" pitchFamily="34" charset="0"/>
              </a:rPr>
              <a:t>1. Adopte :</a:t>
            </a:r>
            <a:endParaRPr lang="fr-FR" altLang="fr-FR" b="1" i="1" dirty="0">
              <a:solidFill>
                <a:srgbClr val="C00000"/>
              </a:solidFill>
              <a:effectLst>
                <a:outerShdw blurRad="38100" dist="38100" dir="2700000" algn="tl">
                  <a:srgbClr val="C0C0C0"/>
                </a:outerShdw>
              </a:effectLst>
              <a:latin typeface="Arial" panose="020B0604020202020204" pitchFamily="34" charset="0"/>
              <a:cs typeface="Arial" panose="020B0604020202020204" pitchFamily="34" charset="0"/>
            </a:endParaRPr>
          </a:p>
          <a:p>
            <a:pPr>
              <a:spcBef>
                <a:spcPct val="20000"/>
              </a:spcBef>
              <a:buFont typeface="Arial" panose="020B0604020202020204" pitchFamily="34" charset="0"/>
              <a:buChar char="•"/>
              <a:defRPr/>
            </a:pPr>
            <a:r>
              <a:rPr lang="fr-FR" altLang="fr-FR" sz="1400" dirty="0">
                <a:solidFill>
                  <a:srgbClr val="003C6E"/>
                </a:solidFill>
                <a:latin typeface="Arial" panose="020B0604020202020204" pitchFamily="34" charset="0"/>
                <a:cs typeface="Arial" panose="020B0604020202020204" pitchFamily="34" charset="0"/>
              </a:rPr>
              <a:t>Le projet d’établissement</a:t>
            </a:r>
            <a:r>
              <a:rPr lang="fr-FR" altLang="fr-FR" sz="1400" b="1" dirty="0">
                <a:solidFill>
                  <a:srgbClr val="003C6E"/>
                </a:solidFill>
                <a:latin typeface="Arial" panose="020B0604020202020204" pitchFamily="34" charset="0"/>
                <a:cs typeface="Arial" panose="020B0604020202020204" pitchFamily="34" charset="0"/>
              </a:rPr>
              <a:t>	</a:t>
            </a:r>
          </a:p>
          <a:p>
            <a:pPr>
              <a:spcBef>
                <a:spcPct val="20000"/>
              </a:spcBef>
              <a:buFont typeface="Arial" panose="020B0604020202020204" pitchFamily="34" charset="0"/>
              <a:buChar char="•"/>
              <a:defRPr/>
            </a:pPr>
            <a:r>
              <a:rPr lang="fr-FR" altLang="fr-FR" sz="1400" dirty="0">
                <a:solidFill>
                  <a:srgbClr val="003C6E"/>
                </a:solidFill>
                <a:latin typeface="Arial" panose="020B0604020202020204" pitchFamily="34" charset="0"/>
                <a:cs typeface="Arial" panose="020B0604020202020204" pitchFamily="34" charset="0"/>
              </a:rPr>
              <a:t>Le règlement intérieur après consultation du conseil d’école, conseil du second degré, conseil des délégués pour la vie lycéenne (CVL)</a:t>
            </a:r>
          </a:p>
          <a:p>
            <a:pPr>
              <a:spcBef>
                <a:spcPct val="20000"/>
              </a:spcBef>
              <a:buFont typeface="Arial" panose="020B0604020202020204" pitchFamily="34" charset="0"/>
              <a:buChar char="•"/>
              <a:defRPr/>
            </a:pPr>
            <a:r>
              <a:rPr lang="fr-FR" altLang="fr-FR" sz="1400" dirty="0">
                <a:solidFill>
                  <a:srgbClr val="003C6E"/>
                </a:solidFill>
                <a:latin typeface="Arial" panose="020B0604020202020204" pitchFamily="34" charset="0"/>
                <a:cs typeface="Arial" panose="020B0604020202020204" pitchFamily="34" charset="0"/>
              </a:rPr>
              <a:t>Les horaires scolaires et le calendrier scolaire</a:t>
            </a:r>
          </a:p>
          <a:p>
            <a:pPr>
              <a:buFont typeface="Arial" panose="020B0604020202020204" pitchFamily="34" charset="0"/>
              <a:buChar char="•"/>
              <a:defRPr/>
            </a:pPr>
            <a:r>
              <a:rPr lang="fr-FR" sz="1400" dirty="0">
                <a:solidFill>
                  <a:srgbClr val="003C6E"/>
                </a:solidFill>
                <a:latin typeface="Arial" panose="020B0604020202020204" pitchFamily="34" charset="0"/>
                <a:cs typeface="Arial" panose="020B0604020202020204" pitchFamily="34" charset="0"/>
              </a:rPr>
              <a:t>le plan annuel d’éducation à l’orientation ; </a:t>
            </a:r>
          </a:p>
          <a:p>
            <a:pPr>
              <a:buFont typeface="Arial" panose="020B0604020202020204" pitchFamily="34" charset="0"/>
              <a:buChar char="•"/>
              <a:defRPr/>
            </a:pPr>
            <a:r>
              <a:rPr lang="fr-FR" sz="1400" dirty="0">
                <a:solidFill>
                  <a:srgbClr val="003C6E"/>
                </a:solidFill>
                <a:latin typeface="Arial" panose="020B0604020202020204" pitchFamily="34" charset="0"/>
                <a:cs typeface="Arial" panose="020B0604020202020204" pitchFamily="34" charset="0"/>
              </a:rPr>
              <a:t>le plan de formation des personnels de l’établissement dans toutes ses composantes, sur proposition de la cellule de formation ; </a:t>
            </a:r>
          </a:p>
          <a:p>
            <a:pPr>
              <a:buFont typeface="Arial" panose="020B0604020202020204" pitchFamily="34" charset="0"/>
              <a:buChar char="•"/>
              <a:defRPr/>
            </a:pPr>
            <a:r>
              <a:rPr lang="fr-FR" sz="1400" dirty="0">
                <a:solidFill>
                  <a:srgbClr val="003C6E"/>
                </a:solidFill>
                <a:latin typeface="Arial" panose="020B0604020202020204" pitchFamily="34" charset="0"/>
                <a:cs typeface="Arial" panose="020B0604020202020204" pitchFamily="34" charset="0"/>
              </a:rPr>
              <a:t>le programme d’actions annuel du conseil école-collège ; </a:t>
            </a:r>
          </a:p>
          <a:p>
            <a:pPr>
              <a:buFont typeface="Arial" panose="020B0604020202020204" pitchFamily="34" charset="0"/>
              <a:buChar char="•"/>
              <a:defRPr/>
            </a:pPr>
            <a:r>
              <a:rPr lang="fr-FR" sz="1400" dirty="0">
                <a:solidFill>
                  <a:srgbClr val="003C6E"/>
                </a:solidFill>
                <a:latin typeface="Arial" panose="020B0604020202020204" pitchFamily="34" charset="0"/>
                <a:cs typeface="Arial" panose="020B0604020202020204" pitchFamily="34" charset="0"/>
              </a:rPr>
              <a:t>le programme d’actions annuel contre toutes les formes de violence, de discrimination et de harcèlement ;  </a:t>
            </a:r>
          </a:p>
          <a:p>
            <a:pPr>
              <a:buFont typeface="Arial" panose="020B0604020202020204" pitchFamily="34" charset="0"/>
              <a:buChar char="•"/>
              <a:defRPr/>
            </a:pPr>
            <a:r>
              <a:rPr lang="fr-FR" sz="1400" dirty="0">
                <a:solidFill>
                  <a:srgbClr val="003C6E"/>
                </a:solidFill>
                <a:latin typeface="Arial" panose="020B0604020202020204" pitchFamily="34" charset="0"/>
                <a:cs typeface="Arial" panose="020B0604020202020204" pitchFamily="34" charset="0"/>
              </a:rPr>
              <a:t>le programme d’actions annuel d’éducation au développement durable et d’éducation à la citoyenneté ; </a:t>
            </a:r>
          </a:p>
          <a:p>
            <a:pPr lvl="1" eaLnBrk="1" hangingPunct="1">
              <a:spcBef>
                <a:spcPct val="20000"/>
              </a:spcBef>
              <a:buFont typeface="Arial" panose="020B0604020202020204" pitchFamily="34" charset="0"/>
              <a:buChar char="•"/>
              <a:defRPr/>
            </a:pPr>
            <a:endParaRPr lang="fr-FR" altLang="fr-FR" dirty="0">
              <a:solidFill>
                <a:schemeClr val="accent1">
                  <a:lumMod val="75000"/>
                </a:schemeClr>
              </a:solidFill>
              <a:latin typeface="Arial" panose="020B0604020202020204" pitchFamily="34" charset="0"/>
              <a:cs typeface="Arial" panose="020B0604020202020204" pitchFamily="34" charset="0"/>
            </a:endParaRPr>
          </a:p>
        </p:txBody>
      </p:sp>
      <p:sp>
        <p:nvSpPr>
          <p:cNvPr id="33797" name="Rectangle 9">
            <a:extLst>
              <a:ext uri="{FF2B5EF4-FFF2-40B4-BE49-F238E27FC236}">
                <a16:creationId xmlns:a16="http://schemas.microsoft.com/office/drawing/2014/main" id="{254953C6-279E-BB47-9D51-2258E7EAF711}"/>
              </a:ext>
            </a:extLst>
          </p:cNvPr>
          <p:cNvSpPr>
            <a:spLocks noChangeArrowheads="1"/>
          </p:cNvSpPr>
          <p:nvPr/>
        </p:nvSpPr>
        <p:spPr bwMode="auto">
          <a:xfrm>
            <a:off x="609600" y="5029200"/>
            <a:ext cx="8305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576263" indent="-384175">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eaLnBrk="1" hangingPunct="1">
              <a:spcBef>
                <a:spcPct val="20000"/>
              </a:spcBef>
              <a:buFontTx/>
              <a:buAutoNum type="arabicPeriod" startAt="2"/>
            </a:pPr>
            <a:endParaRPr lang="fr-FR" altLang="fr-FR" sz="2000">
              <a:solidFill>
                <a:srgbClr val="1704E8"/>
              </a:solidFill>
              <a:latin typeface="Charcoal" charset="0"/>
            </a:endParaRPr>
          </a:p>
        </p:txBody>
      </p:sp>
      <p:pic>
        <p:nvPicPr>
          <p:cNvPr id="2" name="Picture 5">
            <a:extLst>
              <a:ext uri="{FF2B5EF4-FFF2-40B4-BE49-F238E27FC236}">
                <a16:creationId xmlns:a16="http://schemas.microsoft.com/office/drawing/2014/main" id="{5E567799-3EA8-8177-5D33-341CA6B20AA1}"/>
              </a:ext>
            </a:extLst>
          </p:cNvPr>
          <p:cNvPicPr/>
          <p:nvPr/>
        </p:nvPicPr>
        <p:blipFill>
          <a:blip r:embed="rId4"/>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BCF3F9E1-F315-4B91-D65B-0A91C2385337}"/>
              </a:ext>
            </a:extLst>
          </p:cNvPr>
          <p:cNvPicPr>
            <a:picLocks noChangeAspect="1"/>
          </p:cNvPicPr>
          <p:nvPr/>
        </p:nvPicPr>
        <p:blipFill>
          <a:blip r:embed="rId5"/>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1907667F-295F-7227-83E8-2987ADD28E90}"/>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overrideClrMapping bg1="lt1" tx1="dk1" bg2="lt2" tx2="dk2" accent1="accent1" accent2="accent2" accent3="accent3" accent4="accent4" accent5="accent5" accent6="accent6" hlink="hlink" folHlink="folHlink"/>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4451"/>
                                        </p:tgtEl>
                                        <p:attrNameLst>
                                          <p:attrName>style.visibility</p:attrName>
                                        </p:attrNameLst>
                                      </p:cBhvr>
                                      <p:to>
                                        <p:strVal val="visible"/>
                                      </p:to>
                                    </p:set>
                                    <p:animEffect transition="in" filter="box(in)">
                                      <p:cBhvr>
                                        <p:cTn id="7" dur="500"/>
                                        <p:tgtEl>
                                          <p:spTgt spid="104451"/>
                                        </p:tgtEl>
                                      </p:cBhvr>
                                    </p:animEffect>
                                  </p:childTnLst>
                                </p:cTn>
                              </p:par>
                            </p:childTnLst>
                          </p:cTn>
                        </p:par>
                        <p:par>
                          <p:cTn id="8" fill="hold" nodeType="afterGroup">
                            <p:stCondLst>
                              <p:cond delay="500"/>
                            </p:stCondLst>
                            <p:childTnLst>
                              <p:par>
                                <p:cTn id="9" presetID="2" presetClass="entr" presetSubtype="4" accel="50000" decel="50000" fill="hold" grpId="0" nodeType="afterEffect">
                                  <p:stCondLst>
                                    <p:cond delay="0"/>
                                  </p:stCondLst>
                                  <p:childTnLst>
                                    <p:set>
                                      <p:cBhvr>
                                        <p:cTn id="10" dur="1" fill="hold">
                                          <p:stCondLst>
                                            <p:cond delay="0"/>
                                          </p:stCondLst>
                                        </p:cTn>
                                        <p:tgtEl>
                                          <p:spTgt spid="104456"/>
                                        </p:tgtEl>
                                        <p:attrNameLst>
                                          <p:attrName>style.visibility</p:attrName>
                                        </p:attrNameLst>
                                      </p:cBhvr>
                                      <p:to>
                                        <p:strVal val="visible"/>
                                      </p:to>
                                    </p:set>
                                    <p:anim calcmode="lin" valueType="num">
                                      <p:cBhvr additive="base">
                                        <p:cTn id="11" dur="500" fill="hold"/>
                                        <p:tgtEl>
                                          <p:spTgt spid="104456"/>
                                        </p:tgtEl>
                                        <p:attrNameLst>
                                          <p:attrName>ppt_x</p:attrName>
                                        </p:attrNameLst>
                                      </p:cBhvr>
                                      <p:tavLst>
                                        <p:tav tm="0">
                                          <p:val>
                                            <p:strVal val="#ppt_x"/>
                                          </p:val>
                                        </p:tav>
                                        <p:tav tm="100000">
                                          <p:val>
                                            <p:strVal val="#ppt_x"/>
                                          </p:val>
                                        </p:tav>
                                      </p:tavLst>
                                    </p:anim>
                                    <p:anim calcmode="lin" valueType="num">
                                      <p:cBhvr additive="base">
                                        <p:cTn id="12" dur="500" fill="hold"/>
                                        <p:tgtEl>
                                          <p:spTgt spid="1044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animBg="1" autoUpdateAnimBg="0"/>
      <p:bldP spid="10445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E5F457-C180-8540-B0B7-6C1566B4E066}"/>
              </a:ext>
            </a:extLst>
          </p:cNvPr>
          <p:cNvSpPr>
            <a:spLocks noGrp="1"/>
          </p:cNvSpPr>
          <p:nvPr>
            <p:ph type="title"/>
          </p:nvPr>
        </p:nvSpPr>
        <p:spPr>
          <a:xfrm>
            <a:off x="25668" y="0"/>
            <a:ext cx="9118331" cy="1143000"/>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Attributions du conseil d’établissement </a:t>
            </a:r>
          </a:p>
        </p:txBody>
      </p:sp>
      <p:sp useBgFill="1">
        <p:nvSpPr>
          <p:cNvPr id="3" name="Espace réservé du contenu 2">
            <a:extLst>
              <a:ext uri="{FF2B5EF4-FFF2-40B4-BE49-F238E27FC236}">
                <a16:creationId xmlns:a16="http://schemas.microsoft.com/office/drawing/2014/main" id="{065F4B94-1547-104B-AFA7-B9086EB64EF3}"/>
              </a:ext>
            </a:extLst>
          </p:cNvPr>
          <p:cNvSpPr>
            <a:spLocks noGrp="1"/>
          </p:cNvSpPr>
          <p:nvPr>
            <p:ph idx="1"/>
          </p:nvPr>
        </p:nvSpPr>
        <p:spPr>
          <a:xfrm>
            <a:off x="179512" y="1270903"/>
            <a:ext cx="8784976" cy="4390345"/>
          </a:xfrm>
          <a:ln cap="flat">
            <a:solidFill>
              <a:srgbClr val="F9F9F9"/>
            </a:solidFill>
            <a:miter lim="800000"/>
            <a:headEnd/>
            <a:tailEnd/>
          </a:ln>
          <a:effectLst>
            <a:outerShdw blurRad="40000" dist="23000" dir="5400000" rotWithShape="0">
              <a:srgbClr val="000000">
                <a:alpha val="34999"/>
              </a:srgbClr>
            </a:outerShdw>
          </a:effectLst>
        </p:spPr>
        <p:txBody>
          <a:bodyPr>
            <a:normAutofit fontScale="55000" lnSpcReduction="20000"/>
          </a:bodyPr>
          <a:lstStyle/>
          <a:p>
            <a:pPr>
              <a:buNone/>
              <a:defRPr/>
            </a:pPr>
            <a:r>
              <a:rPr lang="fr-FR" altLang="fr-FR" sz="2300" b="1"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2. Emet un avis formulé par un vote sur :</a:t>
            </a:r>
          </a:p>
          <a:p>
            <a:pPr eaLnBrk="1" hangingPunct="1">
              <a:buFontTx/>
              <a:buNone/>
              <a:defRPr/>
            </a:pPr>
            <a:endParaRPr lang="fr-FR" altLang="fr-FR" sz="1800" b="1" dirty="0">
              <a:solidFill>
                <a:srgbClr val="0000FF"/>
              </a:solidFill>
              <a:latin typeface="Charcoal  " charset="0"/>
              <a:ea typeface="ＭＳ Ｐゴシック" panose="020B0600070205080204" pitchFamily="34" charset="-128"/>
            </a:endParaRPr>
          </a:p>
          <a:p>
            <a:pPr>
              <a:defRPr/>
            </a:pPr>
            <a:r>
              <a:rPr lang="fr-FR" dirty="0">
                <a:solidFill>
                  <a:srgbClr val="003C6E"/>
                </a:solidFill>
                <a:latin typeface="Arial" panose="020B0604020202020204" pitchFamily="34" charset="0"/>
                <a:cs typeface="Arial" panose="020B0604020202020204" pitchFamily="34" charset="0"/>
              </a:rPr>
              <a:t>la  carte  des  emplois  (création,  suppression  et  transformation)  des  personnels  de l’établissement ;  </a:t>
            </a:r>
          </a:p>
          <a:p>
            <a:pPr>
              <a:defRPr/>
            </a:pPr>
            <a:r>
              <a:rPr lang="fr-FR" dirty="0">
                <a:solidFill>
                  <a:srgbClr val="003C6E"/>
                </a:solidFill>
                <a:latin typeface="Arial" panose="020B0604020202020204" pitchFamily="34" charset="0"/>
                <a:cs typeface="Arial" panose="020B0604020202020204" pitchFamily="34" charset="0"/>
              </a:rPr>
              <a:t>les propositions d’évolution des structures pédagogiques ;  </a:t>
            </a:r>
          </a:p>
          <a:p>
            <a:r>
              <a:rPr lang="fr-FR" dirty="0">
                <a:solidFill>
                  <a:srgbClr val="003C6E"/>
                </a:solidFill>
                <a:latin typeface="Arial" panose="020B0604020202020204" pitchFamily="34" charset="0"/>
                <a:cs typeface="Arial" panose="020B0604020202020204" pitchFamily="34" charset="0"/>
              </a:rPr>
              <a:t> le programme des activités de l’association sportive, lorsqu’elle existe ;  </a:t>
            </a:r>
          </a:p>
          <a:p>
            <a:r>
              <a:rPr lang="fr-FR" dirty="0">
                <a:solidFill>
                  <a:srgbClr val="003C6E"/>
                </a:solidFill>
                <a:latin typeface="Arial" panose="020B0604020202020204" pitchFamily="34" charset="0"/>
                <a:cs typeface="Arial" panose="020B0604020202020204" pitchFamily="34" charset="0"/>
              </a:rPr>
              <a:t>le programme des activités des autres associations et des clubs fonctionnant au sein de l’établissement en tenant compte des autorisations temporaires d’occupation des locaux ;  </a:t>
            </a:r>
          </a:p>
          <a:p>
            <a:r>
              <a:rPr lang="fr-FR" dirty="0">
                <a:solidFill>
                  <a:srgbClr val="003C6E"/>
                </a:solidFill>
                <a:latin typeface="Arial" panose="020B0604020202020204" pitchFamily="34" charset="0"/>
                <a:cs typeface="Arial" panose="020B0604020202020204" pitchFamily="34" charset="0"/>
              </a:rPr>
              <a:t>les questions d’hygiène, de sécurité pour l’ensemble de la communauté scolaire ;  </a:t>
            </a:r>
          </a:p>
          <a:p>
            <a:r>
              <a:rPr lang="fr-FR" dirty="0">
                <a:solidFill>
                  <a:srgbClr val="003C6E"/>
                </a:solidFill>
                <a:latin typeface="Arial" panose="020B0604020202020204" pitchFamily="34" charset="0"/>
                <a:cs typeface="Arial" panose="020B0604020202020204" pitchFamily="34" charset="0"/>
              </a:rPr>
              <a:t>les questions d’hygiène, de sécurité et de conditions de travail des personnels ;  </a:t>
            </a:r>
          </a:p>
          <a:p>
            <a:r>
              <a:rPr lang="fr-FR" dirty="0">
                <a:solidFill>
                  <a:srgbClr val="003C6E"/>
                </a:solidFill>
                <a:latin typeface="Arial" panose="020B0604020202020204" pitchFamily="34" charset="0"/>
                <a:cs typeface="Arial" panose="020B0604020202020204" pitchFamily="34" charset="0"/>
              </a:rPr>
              <a:t>les questions relatives à l’accueil et à l’information des parents d’élèves, les modalités générales de leur participation à la vie de l’établissement ;  </a:t>
            </a:r>
          </a:p>
          <a:p>
            <a:r>
              <a:rPr lang="fr-FR" altLang="fr-FR" sz="2400" dirty="0">
                <a:solidFill>
                  <a:schemeClr val="accent1">
                    <a:lumMod val="75000"/>
                  </a:schemeClr>
                </a:solidFill>
                <a:latin typeface="Arial" panose="020B0604020202020204" pitchFamily="34" charset="0"/>
                <a:cs typeface="Arial" panose="020B0604020202020204" pitchFamily="34" charset="0"/>
              </a:rPr>
              <a:t>la programmation et le financement des voyages scolaires</a:t>
            </a:r>
          </a:p>
          <a:p>
            <a:r>
              <a:rPr lang="fr-FR" dirty="0">
                <a:solidFill>
                  <a:srgbClr val="003C6E"/>
                </a:solidFill>
                <a:latin typeface="Arial" panose="020B0604020202020204" pitchFamily="34" charset="0"/>
                <a:cs typeface="Arial" panose="020B0604020202020204" pitchFamily="34" charset="0"/>
              </a:rPr>
              <a:t>l’organisation de la vie éducative;  </a:t>
            </a:r>
          </a:p>
          <a:p>
            <a:r>
              <a:rPr lang="fr-FR" dirty="0">
                <a:solidFill>
                  <a:srgbClr val="003C6E"/>
                </a:solidFill>
                <a:latin typeface="Arial" panose="020B0604020202020204" pitchFamily="34" charset="0"/>
                <a:cs typeface="Arial" panose="020B0604020202020204" pitchFamily="34" charset="0"/>
              </a:rPr>
              <a:t>les  missions  particulières  attribuées  aux  personnels  après  présentation  au  conseil pédagogique ;  </a:t>
            </a:r>
          </a:p>
          <a:p>
            <a:r>
              <a:rPr lang="fr-FR" dirty="0">
                <a:solidFill>
                  <a:srgbClr val="003C6E"/>
                </a:solidFill>
                <a:latin typeface="Arial" panose="020B0604020202020204" pitchFamily="34" charset="0"/>
                <a:cs typeface="Arial" panose="020B0604020202020204" pitchFamily="34" charset="0"/>
              </a:rPr>
              <a:t>l’accueil et la prise en charge des élèves à besoins éducatifs particuliers ;  </a:t>
            </a:r>
          </a:p>
          <a:p>
            <a:r>
              <a:rPr lang="fr-FR" dirty="0">
                <a:solidFill>
                  <a:srgbClr val="003C6E"/>
                </a:solidFill>
                <a:latin typeface="Arial" panose="020B0604020202020204" pitchFamily="34" charset="0"/>
                <a:cs typeface="Arial" panose="020B0604020202020204" pitchFamily="34" charset="0"/>
              </a:rPr>
              <a:t>la restauration scolaire ;  </a:t>
            </a:r>
          </a:p>
          <a:p>
            <a:r>
              <a:rPr lang="fr-FR" dirty="0">
                <a:solidFill>
                  <a:srgbClr val="003C6E"/>
                </a:solidFill>
                <a:latin typeface="Arial" panose="020B0604020202020204" pitchFamily="34" charset="0"/>
                <a:cs typeface="Arial" panose="020B0604020202020204" pitchFamily="34" charset="0"/>
              </a:rPr>
              <a:t>le budget et le compte financier des EGD, hors groupement de gestion ; </a:t>
            </a:r>
          </a:p>
          <a:p>
            <a:r>
              <a:rPr lang="fr-FR" dirty="0">
                <a:solidFill>
                  <a:srgbClr val="003C6E"/>
                </a:solidFill>
                <a:latin typeface="Arial" panose="020B0604020202020204" pitchFamily="34" charset="0"/>
                <a:cs typeface="Arial" panose="020B0604020202020204" pitchFamily="34" charset="0"/>
              </a:rPr>
              <a:t>dans les EGD, la liste des emplois susceptibles de bénéficier d’une concession de logement par nécessité absolue de service, pour utilité de service, ou au titre d’une convention d’occupation précaire.</a:t>
            </a:r>
          </a:p>
          <a:p>
            <a:pPr marL="0" indent="0">
              <a:buNone/>
            </a:pPr>
            <a:r>
              <a:rPr lang="fr-FR" dirty="0">
                <a:solidFill>
                  <a:srgbClr val="003C6E"/>
                </a:solidFill>
              </a:rPr>
              <a:t> </a:t>
            </a:r>
          </a:p>
        </p:txBody>
      </p:sp>
      <p:pic>
        <p:nvPicPr>
          <p:cNvPr id="4" name="Picture 5">
            <a:extLst>
              <a:ext uri="{FF2B5EF4-FFF2-40B4-BE49-F238E27FC236}">
                <a16:creationId xmlns:a16="http://schemas.microsoft.com/office/drawing/2014/main" id="{C1080C5F-730A-1310-D21F-BFCE7E8E957C}"/>
              </a:ext>
            </a:extLst>
          </p:cNvPr>
          <p:cNvPicPr/>
          <p:nvPr/>
        </p:nvPicPr>
        <p:blipFill>
          <a:blip r:embed="rId2"/>
          <a:stretch>
            <a:fillRect/>
          </a:stretch>
        </p:blipFill>
        <p:spPr>
          <a:xfrm>
            <a:off x="1459025" y="6444843"/>
            <a:ext cx="6641367" cy="306000"/>
          </a:xfrm>
          <a:prstGeom prst="rect">
            <a:avLst/>
          </a:prstGeom>
        </p:spPr>
      </p:pic>
      <p:pic>
        <p:nvPicPr>
          <p:cNvPr id="5" name="Picture 3">
            <a:extLst>
              <a:ext uri="{FF2B5EF4-FFF2-40B4-BE49-F238E27FC236}">
                <a16:creationId xmlns:a16="http://schemas.microsoft.com/office/drawing/2014/main" id="{E4DED77E-A820-8DFC-BF94-C9BA0B51E13E}"/>
              </a:ext>
            </a:extLst>
          </p:cNvPr>
          <p:cNvPicPr>
            <a:picLocks noChangeAspect="1"/>
          </p:cNvPicPr>
          <p:nvPr/>
        </p:nvPicPr>
        <p:blipFill>
          <a:blip r:embed="rId3"/>
          <a:stretch>
            <a:fillRect/>
          </a:stretch>
        </p:blipFill>
        <p:spPr>
          <a:xfrm>
            <a:off x="283779" y="5855473"/>
            <a:ext cx="696718" cy="1002528"/>
          </a:xfrm>
          <a:prstGeom prst="rect">
            <a:avLst/>
          </a:prstGeom>
        </p:spPr>
      </p:pic>
      <p:sp>
        <p:nvSpPr>
          <p:cNvPr id="6" name="TextBox 12">
            <a:extLst>
              <a:ext uri="{FF2B5EF4-FFF2-40B4-BE49-F238E27FC236}">
                <a16:creationId xmlns:a16="http://schemas.microsoft.com/office/drawing/2014/main" id="{99FEAADF-9140-B303-DA44-E425D65AF141}"/>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extLst>
      <p:ext uri="{BB962C8B-B14F-4D97-AF65-F5344CB8AC3E}">
        <p14:creationId xmlns:p14="http://schemas.microsoft.com/office/powerpoint/2010/main" val="33017642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accel="50000" decel="5000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accel="50000" decel="5000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accel="50000" decel="5000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accel="50000" decel="5000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accel="50000" decel="50000"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accel="50000" decel="50000"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accel="50000" decel="50000"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accel="50000" decel="50000"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accel="50000" decel="50000"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accel="50000" decel="50000"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accel="50000" decel="50000" fill="hold" grpId="0" nodeType="clickEffect">
                                  <p:stCondLst>
                                    <p:cond delay="0"/>
                                  </p:stCondLst>
                                  <p:childTnLst>
                                    <p:set>
                                      <p:cBhvr>
                                        <p:cTn id="102" dur="1" fill="hold">
                                          <p:stCondLst>
                                            <p:cond delay="0"/>
                                          </p:stCondLst>
                                        </p:cTn>
                                        <p:tgtEl>
                                          <p:spTgt spid="3">
                                            <p:txEl>
                                              <p:pRg st="15" end="15"/>
                                            </p:txEl>
                                          </p:spTgt>
                                        </p:tgtEl>
                                        <p:attrNameLst>
                                          <p:attrName>style.visibility</p:attrName>
                                        </p:attrNameLst>
                                      </p:cBhvr>
                                      <p:to>
                                        <p:strVal val="visible"/>
                                      </p:to>
                                    </p:set>
                                    <p:anim calcmode="lin" valueType="num">
                                      <p:cBhvr additive="base">
                                        <p:cTn id="10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accel="50000" decel="50000" fill="hold" grpId="0" nodeType="clickEffect">
                                  <p:stCondLst>
                                    <p:cond delay="0"/>
                                  </p:stCondLst>
                                  <p:childTnLst>
                                    <p:set>
                                      <p:cBhvr>
                                        <p:cTn id="108" dur="1" fill="hold">
                                          <p:stCondLst>
                                            <p:cond delay="0"/>
                                          </p:stCondLst>
                                        </p:cTn>
                                        <p:tgtEl>
                                          <p:spTgt spid="3">
                                            <p:txEl>
                                              <p:pRg st="16" end="16"/>
                                            </p:txEl>
                                          </p:spTgt>
                                        </p:tgtEl>
                                        <p:attrNameLst>
                                          <p:attrName>style.visibility</p:attrName>
                                        </p:attrNameLst>
                                      </p:cBhvr>
                                      <p:to>
                                        <p:strVal val="visible"/>
                                      </p:to>
                                    </p:set>
                                    <p:anim calcmode="lin" valueType="num">
                                      <p:cBhvr additive="base">
                                        <p:cTn id="109"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FD4BA3A-2493-6D4C-A82D-F98116960155}"/>
              </a:ext>
            </a:extLst>
          </p:cNvPr>
          <p:cNvSpPr>
            <a:spLocks noGrp="1"/>
          </p:cNvSpPr>
          <p:nvPr>
            <p:ph idx="1"/>
          </p:nvPr>
        </p:nvSpPr>
        <p:spPr>
          <a:xfrm>
            <a:off x="609600" y="1700808"/>
            <a:ext cx="7850832" cy="4536504"/>
          </a:xfrm>
          <a:gradFill rotWithShape="1">
            <a:gsLst>
              <a:gs pos="0">
                <a:srgbClr val="FFFFFF"/>
              </a:gs>
              <a:gs pos="100000">
                <a:srgbClr val="FFFFFF"/>
              </a:gs>
            </a:gsLst>
            <a:lin ang="5400000"/>
          </a:gradFill>
          <a:ln cap="flat">
            <a:solidFill>
              <a:srgbClr val="F9F9F9"/>
            </a:solidFill>
            <a:miter lim="800000"/>
            <a:headEnd/>
            <a:tailEnd/>
          </a:ln>
          <a:effectLst>
            <a:outerShdw blurRad="40000" dist="23000" dir="5400000" rotWithShape="0">
              <a:srgbClr val="000000">
                <a:alpha val="34999"/>
              </a:srgbClr>
            </a:outerShdw>
          </a:effectLst>
        </p:spPr>
        <p:txBody>
          <a:bodyPr>
            <a:normAutofit/>
          </a:bodyPr>
          <a:lstStyle/>
          <a:p>
            <a:r>
              <a:rPr lang="fr-FR" b="1" dirty="0">
                <a:solidFill>
                  <a:srgbClr val="C00000"/>
                </a:solidFill>
                <a:latin typeface="Arial" panose="020B0604020202020204" pitchFamily="34" charset="0"/>
                <a:cs typeface="Arial" panose="020B0604020202020204" pitchFamily="34" charset="0"/>
              </a:rPr>
              <a:t>Consultation sur le budget dans les EGD :</a:t>
            </a:r>
          </a:p>
          <a:p>
            <a:pPr marL="0" indent="0" algn="just">
              <a:buNone/>
            </a:pPr>
            <a:r>
              <a:rPr lang="fr-FR" sz="1600" dirty="0">
                <a:solidFill>
                  <a:srgbClr val="003C6E"/>
                </a:solidFill>
                <a:latin typeface="Arial" panose="020B0604020202020204" pitchFamily="34" charset="0"/>
                <a:cs typeface="Arial" panose="020B0604020202020204" pitchFamily="34" charset="0"/>
              </a:rPr>
              <a:t>Les </a:t>
            </a:r>
            <a:r>
              <a:rPr lang="fr-FR" sz="1600" dirty="0" err="1">
                <a:solidFill>
                  <a:srgbClr val="003C6E"/>
                </a:solidFill>
                <a:latin typeface="Arial" panose="020B0604020202020204" pitchFamily="34" charset="0"/>
                <a:cs typeface="Arial" panose="020B0604020202020204" pitchFamily="34" charset="0"/>
              </a:rPr>
              <a:t>représentants</a:t>
            </a:r>
            <a:r>
              <a:rPr lang="fr-FR" sz="1600" dirty="0">
                <a:solidFill>
                  <a:srgbClr val="003C6E"/>
                </a:solidFill>
                <a:latin typeface="Arial" panose="020B0604020202020204" pitchFamily="34" charset="0"/>
                <a:cs typeface="Arial" panose="020B0604020202020204" pitchFamily="34" charset="0"/>
              </a:rPr>
              <a:t> </a:t>
            </a:r>
            <a:r>
              <a:rPr lang="fr-FR" sz="1600" dirty="0" err="1">
                <a:solidFill>
                  <a:srgbClr val="003C6E"/>
                </a:solidFill>
                <a:latin typeface="Arial" panose="020B0604020202020204" pitchFamily="34" charset="0"/>
                <a:cs typeface="Arial" panose="020B0604020202020204" pitchFamily="34" charset="0"/>
              </a:rPr>
              <a:t>élus</a:t>
            </a:r>
            <a:r>
              <a:rPr lang="fr-FR" sz="1600" dirty="0">
                <a:solidFill>
                  <a:srgbClr val="003C6E"/>
                </a:solidFill>
                <a:latin typeface="Arial" panose="020B0604020202020204" pitchFamily="34" charset="0"/>
                <a:cs typeface="Arial" panose="020B0604020202020204" pitchFamily="34" charset="0"/>
              </a:rPr>
              <a:t> des parents et des personnels seront </a:t>
            </a:r>
            <a:r>
              <a:rPr lang="fr-FR" sz="1600" dirty="0" err="1">
                <a:solidFill>
                  <a:srgbClr val="003C6E"/>
                </a:solidFill>
                <a:latin typeface="Arial" panose="020B0604020202020204" pitchFamily="34" charset="0"/>
                <a:cs typeface="Arial" panose="020B0604020202020204" pitchFamily="34" charset="0"/>
              </a:rPr>
              <a:t>consultés</a:t>
            </a:r>
            <a:r>
              <a:rPr lang="fr-FR" sz="1600" dirty="0">
                <a:solidFill>
                  <a:srgbClr val="003C6E"/>
                </a:solidFill>
                <a:latin typeface="Arial" panose="020B0604020202020204" pitchFamily="34" charset="0"/>
                <a:cs typeface="Arial" panose="020B0604020202020204" pitchFamily="34" charset="0"/>
              </a:rPr>
              <a:t> par </a:t>
            </a:r>
            <a:r>
              <a:rPr lang="fr-FR" sz="1600" dirty="0" err="1">
                <a:solidFill>
                  <a:srgbClr val="003C6E"/>
                </a:solidFill>
                <a:latin typeface="Arial" panose="020B0604020202020204" pitchFamily="34" charset="0"/>
                <a:cs typeface="Arial" panose="020B0604020202020204" pitchFamily="34" charset="0"/>
              </a:rPr>
              <a:t>collège</a:t>
            </a:r>
            <a:r>
              <a:rPr lang="fr-FR" sz="1600" dirty="0">
                <a:solidFill>
                  <a:srgbClr val="003C6E"/>
                </a:solidFill>
                <a:latin typeface="Arial" panose="020B0604020202020204" pitchFamily="34" charset="0"/>
                <a:cs typeface="Arial" panose="020B0604020202020204" pitchFamily="34" charset="0"/>
              </a:rPr>
              <a:t> en amont de l'</a:t>
            </a:r>
            <a:r>
              <a:rPr lang="fr-FR" sz="1600" dirty="0" err="1">
                <a:solidFill>
                  <a:srgbClr val="003C6E"/>
                </a:solidFill>
                <a:latin typeface="Arial" panose="020B0604020202020204" pitchFamily="34" charset="0"/>
                <a:cs typeface="Arial" panose="020B0604020202020204" pitchFamily="34" charset="0"/>
              </a:rPr>
              <a:t>élaboration</a:t>
            </a:r>
            <a:r>
              <a:rPr lang="fr-FR" sz="1600" dirty="0">
                <a:solidFill>
                  <a:srgbClr val="003C6E"/>
                </a:solidFill>
                <a:latin typeface="Arial" panose="020B0604020202020204" pitchFamily="34" charset="0"/>
                <a:cs typeface="Arial" panose="020B0604020202020204" pitchFamily="34" charset="0"/>
              </a:rPr>
              <a:t> du budget afin qu'ils puissent soumettre leurs observations et faire des propositions sur les orientations </a:t>
            </a:r>
            <a:r>
              <a:rPr lang="fr-FR" sz="1600" dirty="0" err="1">
                <a:solidFill>
                  <a:srgbClr val="003C6E"/>
                </a:solidFill>
                <a:latin typeface="Arial" panose="020B0604020202020204" pitchFamily="34" charset="0"/>
                <a:cs typeface="Arial" panose="020B0604020202020204" pitchFamily="34" charset="0"/>
              </a:rPr>
              <a:t>financières</a:t>
            </a:r>
            <a:r>
              <a:rPr lang="fr-FR" sz="1600" dirty="0">
                <a:solidFill>
                  <a:srgbClr val="003C6E"/>
                </a:solidFill>
                <a:latin typeface="Arial" panose="020B0604020202020204" pitchFamily="34" charset="0"/>
                <a:cs typeface="Arial" panose="020B0604020202020204" pitchFamily="34" charset="0"/>
              </a:rPr>
              <a:t> de l'</a:t>
            </a:r>
            <a:r>
              <a:rPr lang="fr-FR" sz="1600" dirty="0" err="1">
                <a:solidFill>
                  <a:srgbClr val="003C6E"/>
                </a:solidFill>
                <a:latin typeface="Arial" panose="020B0604020202020204" pitchFamily="34" charset="0"/>
                <a:cs typeface="Arial" panose="020B0604020202020204" pitchFamily="34" charset="0"/>
              </a:rPr>
              <a:t>établissement</a:t>
            </a:r>
            <a:r>
              <a:rPr lang="fr-FR" sz="1600" dirty="0">
                <a:solidFill>
                  <a:srgbClr val="003C6E"/>
                </a:solidFill>
                <a:latin typeface="Arial" panose="020B0604020202020204" pitchFamily="34" charset="0"/>
                <a:cs typeface="Arial" panose="020B0604020202020204" pitchFamily="34" charset="0"/>
              </a:rPr>
              <a:t>, notamment l'</a:t>
            </a:r>
            <a:r>
              <a:rPr lang="fr-FR" sz="1600" dirty="0" err="1">
                <a:solidFill>
                  <a:srgbClr val="003C6E"/>
                </a:solidFill>
                <a:latin typeface="Arial" panose="020B0604020202020204" pitchFamily="34" charset="0"/>
                <a:cs typeface="Arial" panose="020B0604020202020204" pitchFamily="34" charset="0"/>
              </a:rPr>
              <a:t>évolution</a:t>
            </a:r>
            <a:r>
              <a:rPr lang="fr-FR" sz="1600" dirty="0">
                <a:solidFill>
                  <a:srgbClr val="003C6E"/>
                </a:solidFill>
                <a:latin typeface="Arial" panose="020B0604020202020204" pitchFamily="34" charset="0"/>
                <a:cs typeface="Arial" panose="020B0604020202020204" pitchFamily="34" charset="0"/>
              </a:rPr>
              <a:t> des frais de </a:t>
            </a:r>
            <a:r>
              <a:rPr lang="fr-FR" sz="1600" dirty="0" err="1">
                <a:solidFill>
                  <a:srgbClr val="003C6E"/>
                </a:solidFill>
                <a:latin typeface="Arial" panose="020B0604020202020204" pitchFamily="34" charset="0"/>
                <a:cs typeface="Arial" panose="020B0604020202020204" pitchFamily="34" charset="0"/>
              </a:rPr>
              <a:t>scolarite</a:t>
            </a:r>
            <a:r>
              <a:rPr lang="fr-FR" sz="1600" dirty="0">
                <a:solidFill>
                  <a:srgbClr val="003C6E"/>
                </a:solidFill>
                <a:latin typeface="Arial" panose="020B0604020202020204" pitchFamily="34" charset="0"/>
                <a:cs typeface="Arial" panose="020B0604020202020204" pitchFamily="34" charset="0"/>
              </a:rPr>
              <a:t>́ et des projets immobiliers. Les observations et propositions issues de ces consultations feront l'objet d'une </a:t>
            </a:r>
            <a:r>
              <a:rPr lang="fr-FR" sz="1600" dirty="0" err="1">
                <a:solidFill>
                  <a:srgbClr val="003C6E"/>
                </a:solidFill>
                <a:latin typeface="Arial" panose="020B0604020202020204" pitchFamily="34" charset="0"/>
                <a:cs typeface="Arial" panose="020B0604020202020204" pitchFamily="34" charset="0"/>
              </a:rPr>
              <a:t>présentation</a:t>
            </a:r>
            <a:r>
              <a:rPr lang="fr-FR" sz="1600" dirty="0">
                <a:solidFill>
                  <a:srgbClr val="003C6E"/>
                </a:solidFill>
                <a:latin typeface="Arial" panose="020B0604020202020204" pitchFamily="34" charset="0"/>
                <a:cs typeface="Arial" panose="020B0604020202020204" pitchFamily="34" charset="0"/>
              </a:rPr>
              <a:t> en conseil d'</a:t>
            </a:r>
            <a:r>
              <a:rPr lang="fr-FR" sz="1600" dirty="0" err="1">
                <a:solidFill>
                  <a:srgbClr val="003C6E"/>
                </a:solidFill>
                <a:latin typeface="Arial" panose="020B0604020202020204" pitchFamily="34" charset="0"/>
                <a:cs typeface="Arial" panose="020B0604020202020204" pitchFamily="34" charset="0"/>
              </a:rPr>
              <a:t>établissement</a:t>
            </a:r>
            <a:r>
              <a:rPr lang="fr-FR" sz="1600" dirty="0">
                <a:solidFill>
                  <a:srgbClr val="003C6E"/>
                </a:solidFill>
                <a:latin typeface="Arial" panose="020B0604020202020204" pitchFamily="34" charset="0"/>
                <a:cs typeface="Arial" panose="020B0604020202020204" pitchFamily="34" charset="0"/>
              </a:rPr>
              <a:t> et </a:t>
            </a:r>
            <a:r>
              <a:rPr lang="fr-FR" sz="1600" dirty="0" err="1">
                <a:solidFill>
                  <a:srgbClr val="003C6E"/>
                </a:solidFill>
                <a:latin typeface="Arial" panose="020B0604020202020204" pitchFamily="34" charset="0"/>
                <a:cs typeface="Arial" panose="020B0604020202020204" pitchFamily="34" charset="0"/>
              </a:rPr>
              <a:t>annexées</a:t>
            </a:r>
            <a:r>
              <a:rPr lang="fr-FR" sz="1600" dirty="0">
                <a:solidFill>
                  <a:srgbClr val="003C6E"/>
                </a:solidFill>
                <a:latin typeface="Arial" panose="020B0604020202020204" pitchFamily="34" charset="0"/>
                <a:cs typeface="Arial" panose="020B0604020202020204" pitchFamily="34" charset="0"/>
              </a:rPr>
              <a:t> à son </a:t>
            </a:r>
            <a:r>
              <a:rPr lang="fr-FR" sz="1600" dirty="0" err="1">
                <a:solidFill>
                  <a:srgbClr val="003C6E"/>
                </a:solidFill>
                <a:latin typeface="Arial" panose="020B0604020202020204" pitchFamily="34" charset="0"/>
                <a:cs typeface="Arial" panose="020B0604020202020204" pitchFamily="34" charset="0"/>
              </a:rPr>
              <a:t>procès-verbal</a:t>
            </a:r>
            <a:r>
              <a:rPr lang="fr-FR" sz="1600" dirty="0">
                <a:solidFill>
                  <a:srgbClr val="003C6E"/>
                </a:solidFill>
                <a:latin typeface="Arial" panose="020B0604020202020204" pitchFamily="34" charset="0"/>
                <a:cs typeface="Arial" panose="020B0604020202020204" pitchFamily="34" charset="0"/>
              </a:rPr>
              <a:t>. Les </a:t>
            </a:r>
            <a:r>
              <a:rPr lang="fr-FR" sz="1600" dirty="0" err="1">
                <a:solidFill>
                  <a:srgbClr val="003C6E"/>
                </a:solidFill>
                <a:latin typeface="Arial" panose="020B0604020202020204" pitchFamily="34" charset="0"/>
                <a:cs typeface="Arial" panose="020B0604020202020204" pitchFamily="34" charset="0"/>
              </a:rPr>
              <a:t>représentants</a:t>
            </a:r>
            <a:r>
              <a:rPr lang="fr-FR" sz="1600" dirty="0">
                <a:solidFill>
                  <a:srgbClr val="003C6E"/>
                </a:solidFill>
                <a:latin typeface="Arial" panose="020B0604020202020204" pitchFamily="34" charset="0"/>
                <a:cs typeface="Arial" panose="020B0604020202020204" pitchFamily="34" charset="0"/>
              </a:rPr>
              <a:t> des </a:t>
            </a:r>
            <a:r>
              <a:rPr lang="fr-FR" sz="1600" dirty="0" err="1">
                <a:solidFill>
                  <a:srgbClr val="003C6E"/>
                </a:solidFill>
                <a:latin typeface="Arial" panose="020B0604020202020204" pitchFamily="34" charset="0"/>
                <a:cs typeface="Arial" panose="020B0604020202020204" pitchFamily="34" charset="0"/>
              </a:rPr>
              <a:t>élèves</a:t>
            </a:r>
            <a:r>
              <a:rPr lang="fr-FR" sz="1600" dirty="0">
                <a:solidFill>
                  <a:srgbClr val="003C6E"/>
                </a:solidFill>
                <a:latin typeface="Arial" panose="020B0604020202020204" pitchFamily="34" charset="0"/>
                <a:cs typeface="Arial" panose="020B0604020202020204" pitchFamily="34" charset="0"/>
              </a:rPr>
              <a:t> doivent </a:t>
            </a:r>
            <a:r>
              <a:rPr lang="fr-FR" sz="1600" dirty="0" err="1">
                <a:solidFill>
                  <a:srgbClr val="003C6E"/>
                </a:solidFill>
                <a:latin typeface="Arial" panose="020B0604020202020204" pitchFamily="34" charset="0"/>
                <a:cs typeface="Arial" panose="020B0604020202020204" pitchFamily="34" charset="0"/>
              </a:rPr>
              <a:t>être</a:t>
            </a:r>
            <a:r>
              <a:rPr lang="fr-FR" sz="1600" dirty="0">
                <a:solidFill>
                  <a:srgbClr val="003C6E"/>
                </a:solidFill>
                <a:latin typeface="Arial" panose="020B0604020202020204" pitchFamily="34" charset="0"/>
                <a:cs typeface="Arial" panose="020B0604020202020204" pitchFamily="34" charset="0"/>
              </a:rPr>
              <a:t> </a:t>
            </a:r>
            <a:r>
              <a:rPr lang="fr-FR" sz="1600" dirty="0" err="1">
                <a:solidFill>
                  <a:srgbClr val="003C6E"/>
                </a:solidFill>
                <a:latin typeface="Arial" panose="020B0604020202020204" pitchFamily="34" charset="0"/>
                <a:cs typeface="Arial" panose="020B0604020202020204" pitchFamily="34" charset="0"/>
              </a:rPr>
              <a:t>informés</a:t>
            </a:r>
            <a:r>
              <a:rPr lang="fr-FR" sz="1600" dirty="0">
                <a:solidFill>
                  <a:srgbClr val="003C6E"/>
                </a:solidFill>
                <a:latin typeface="Arial" panose="020B0604020202020204" pitchFamily="34" charset="0"/>
                <a:cs typeface="Arial" panose="020B0604020202020204" pitchFamily="34" charset="0"/>
              </a:rPr>
              <a:t> de ces </a:t>
            </a:r>
            <a:r>
              <a:rPr lang="fr-FR" sz="1600" dirty="0" err="1">
                <a:solidFill>
                  <a:srgbClr val="003C6E"/>
                </a:solidFill>
                <a:latin typeface="Arial" panose="020B0604020202020204" pitchFamily="34" charset="0"/>
                <a:cs typeface="Arial" panose="020B0604020202020204" pitchFamily="34" charset="0"/>
              </a:rPr>
              <a:t>dernières</a:t>
            </a:r>
            <a:r>
              <a:rPr lang="fr-FR" sz="1600" dirty="0">
                <a:solidFill>
                  <a:srgbClr val="003C6E"/>
                </a:solidFill>
                <a:latin typeface="Arial" panose="020B0604020202020204" pitchFamily="34" charset="0"/>
                <a:cs typeface="Arial" panose="020B0604020202020204" pitchFamily="34" charset="0"/>
              </a:rPr>
              <a:t> avant le conseil d’</a:t>
            </a:r>
            <a:r>
              <a:rPr lang="fr-FR" sz="1600" dirty="0" err="1">
                <a:solidFill>
                  <a:srgbClr val="003C6E"/>
                </a:solidFill>
                <a:latin typeface="Arial" panose="020B0604020202020204" pitchFamily="34" charset="0"/>
                <a:cs typeface="Arial" panose="020B0604020202020204" pitchFamily="34" charset="0"/>
              </a:rPr>
              <a:t>établissement</a:t>
            </a:r>
            <a:r>
              <a:rPr lang="fr-FR" sz="1600" dirty="0">
                <a:solidFill>
                  <a:srgbClr val="003C6E"/>
                </a:solidFill>
                <a:latin typeface="Arial" panose="020B0604020202020204" pitchFamily="34" charset="0"/>
                <a:cs typeface="Arial" panose="020B0604020202020204" pitchFamily="34" charset="0"/>
              </a:rPr>
              <a:t>. </a:t>
            </a:r>
          </a:p>
          <a:p>
            <a:pPr marL="514350" indent="-514350" eaLnBrk="1" hangingPunct="1">
              <a:buFontTx/>
              <a:buNone/>
              <a:defRPr/>
            </a:pPr>
            <a:endParaRPr lang="fr-FR" altLang="fr-FR" sz="2400" dirty="0">
              <a:solidFill>
                <a:srgbClr val="003C6E"/>
              </a:solidFill>
              <a:latin typeface="Arial" panose="020B0604020202020204" pitchFamily="34" charset="0"/>
              <a:ea typeface="ＭＳ Ｐゴシック" panose="020B0600070205080204" pitchFamily="34" charset="-128"/>
              <a:cs typeface="Arial" panose="020B0604020202020204" pitchFamily="34" charset="0"/>
            </a:endParaRPr>
          </a:p>
          <a:p>
            <a:pPr algn="just">
              <a:defRPr/>
            </a:pPr>
            <a:r>
              <a:rPr lang="fr-FR" altLang="fr-FR" sz="2000"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Un rapport sur le fonctionnement pédagogique et </a:t>
            </a:r>
            <a:r>
              <a:rPr lang="fr-FR" dirty="0">
                <a:solidFill>
                  <a:srgbClr val="C00000"/>
                </a:solidFill>
                <a:latin typeface="Arial" panose="020B0604020202020204" pitchFamily="34" charset="0"/>
                <a:cs typeface="Arial" panose="020B0604020202020204" pitchFamily="34" charset="0"/>
              </a:rPr>
              <a:t>un bilan d’</a:t>
            </a:r>
            <a:r>
              <a:rPr lang="fr-FR" dirty="0" err="1">
                <a:solidFill>
                  <a:srgbClr val="C00000"/>
                </a:solidFill>
                <a:latin typeface="Arial" panose="020B0604020202020204" pitchFamily="34" charset="0"/>
                <a:cs typeface="Arial" panose="020B0604020202020204" pitchFamily="34" charset="0"/>
              </a:rPr>
              <a:t>étape</a:t>
            </a:r>
            <a:r>
              <a:rPr lang="fr-FR" dirty="0">
                <a:solidFill>
                  <a:srgbClr val="C00000"/>
                </a:solidFill>
                <a:latin typeface="Arial" panose="020B0604020202020204" pitchFamily="34" charset="0"/>
                <a:cs typeface="Arial" panose="020B0604020202020204" pitchFamily="34" charset="0"/>
              </a:rPr>
              <a:t> du projet d’</a:t>
            </a:r>
            <a:r>
              <a:rPr lang="fr-FR" dirty="0" err="1">
                <a:solidFill>
                  <a:srgbClr val="C00000"/>
                </a:solidFill>
                <a:latin typeface="Arial" panose="020B0604020202020204" pitchFamily="34" charset="0"/>
                <a:cs typeface="Arial" panose="020B0604020202020204" pitchFamily="34" charset="0"/>
              </a:rPr>
              <a:t>établissement</a:t>
            </a:r>
            <a:r>
              <a:rPr lang="fr-FR" dirty="0">
                <a:solidFill>
                  <a:srgbClr val="C00000"/>
                </a:solidFill>
                <a:latin typeface="Arial" panose="020B0604020202020204" pitchFamily="34" charset="0"/>
                <a:cs typeface="Arial" panose="020B0604020202020204" pitchFamily="34" charset="0"/>
              </a:rPr>
              <a:t> sont </a:t>
            </a:r>
            <a:r>
              <a:rPr lang="fr-FR" altLang="fr-FR" sz="2000"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présentés chaque année au Conseil d’établissement</a:t>
            </a:r>
            <a:r>
              <a:rPr lang="fr-FR" altLang="fr-FR" sz="2000" dirty="0">
                <a:solidFill>
                  <a:srgbClr val="C00000"/>
                </a:solidFill>
                <a:ea typeface="ＭＳ Ｐゴシック" panose="020B0600070205080204" pitchFamily="34" charset="-128"/>
                <a:cs typeface="Arial" panose="020B0604020202020204" pitchFamily="34" charset="0"/>
              </a:rPr>
              <a:t>.</a:t>
            </a:r>
          </a:p>
          <a:p>
            <a:pPr marL="914400" lvl="1" indent="-514350" eaLnBrk="1" hangingPunct="1">
              <a:buFontTx/>
              <a:buNone/>
              <a:defRPr/>
            </a:pPr>
            <a:endParaRPr lang="fr-FR" altLang="fr-FR" sz="2400" b="1" i="1" dirty="0">
              <a:solidFill>
                <a:srgbClr val="1704E8"/>
              </a:solidFill>
              <a:latin typeface="American Typewriter" panose="02090604020004020304" pitchFamily="18" charset="77"/>
              <a:ea typeface="ＭＳ Ｐゴシック" panose="020B0600070205080204" pitchFamily="34" charset="-128"/>
            </a:endParaRPr>
          </a:p>
          <a:p>
            <a:pPr marL="914400" lvl="1" indent="-514350" eaLnBrk="1" hangingPunct="1">
              <a:buFont typeface="Times" pitchFamily="2" charset="0"/>
              <a:buAutoNum type="alphaLcPeriod" startAt="8"/>
              <a:defRPr/>
            </a:pPr>
            <a:endParaRPr lang="fr-FR" altLang="fr-FR" sz="1800" dirty="0">
              <a:solidFill>
                <a:srgbClr val="1704E8"/>
              </a:solidFill>
              <a:latin typeface="Charcoal   " charset="0"/>
              <a:ea typeface="ＭＳ Ｐゴシック" panose="020B0600070205080204" pitchFamily="34" charset="-128"/>
            </a:endParaRPr>
          </a:p>
          <a:p>
            <a:pPr marL="914400" lvl="1" indent="-514350" eaLnBrk="1" hangingPunct="1">
              <a:buFontTx/>
              <a:buNone/>
              <a:defRPr/>
            </a:pPr>
            <a:endParaRPr lang="fr-FR" altLang="fr-FR" sz="1800" dirty="0">
              <a:solidFill>
                <a:srgbClr val="1704E8"/>
              </a:solidFill>
              <a:latin typeface="Charcoal   " charset="0"/>
              <a:ea typeface="ＭＳ Ｐゴシック" panose="020B0600070205080204" pitchFamily="34" charset="-128"/>
            </a:endParaRPr>
          </a:p>
        </p:txBody>
      </p:sp>
      <p:sp>
        <p:nvSpPr>
          <p:cNvPr id="6" name="Titre 1">
            <a:extLst>
              <a:ext uri="{FF2B5EF4-FFF2-40B4-BE49-F238E27FC236}">
                <a16:creationId xmlns:a16="http://schemas.microsoft.com/office/drawing/2014/main" id="{ABD4760C-EE90-4140-9DAC-1B8AF772D3DB}"/>
              </a:ext>
            </a:extLst>
          </p:cNvPr>
          <p:cNvSpPr txBox="1">
            <a:spLocks/>
          </p:cNvSpPr>
          <p:nvPr/>
        </p:nvSpPr>
        <p:spPr>
          <a:xfrm>
            <a:off x="25668" y="0"/>
            <a:ext cx="9118331" cy="1143000"/>
          </a:xfrm>
          <a:prstGeom prst="rect">
            <a:avLst/>
          </a:prstGeo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lvl1pPr algn="ctr" defTabSz="685800">
              <a:lnSpc>
                <a:spcPct val="90000"/>
              </a:lnSpc>
              <a:spcBef>
                <a:spcPct val="0"/>
              </a:spcBef>
              <a:buNone/>
              <a:defRPr sz="2400" b="1">
                <a:solidFill>
                  <a:schemeClr val="bg1"/>
                </a:solidFill>
                <a:latin typeface="Arial" panose="020B0604020202020204" pitchFamily="34" charset="0"/>
                <a:ea typeface="ＭＳ Ｐゴシック" panose="020B0600070205080204" pitchFamily="34" charset="-128"/>
                <a:cs typeface="Arial" panose="020B0604020202020204" pitchFamily="34" charset="0"/>
              </a:defRPr>
            </a:lvl1pPr>
          </a:lstStyle>
          <a:p>
            <a:r>
              <a:rPr lang="fr-FR" altLang="fr-FR" dirty="0"/>
              <a:t>Attributions du conseil d’établissement </a:t>
            </a:r>
          </a:p>
        </p:txBody>
      </p:sp>
      <p:pic>
        <p:nvPicPr>
          <p:cNvPr id="2" name="Picture 5">
            <a:extLst>
              <a:ext uri="{FF2B5EF4-FFF2-40B4-BE49-F238E27FC236}">
                <a16:creationId xmlns:a16="http://schemas.microsoft.com/office/drawing/2014/main" id="{B6F82AD0-472D-427B-2033-1129F35B1BF1}"/>
              </a:ext>
            </a:extLst>
          </p:cNvPr>
          <p:cNvPicPr/>
          <p:nvPr/>
        </p:nvPicPr>
        <p:blipFill>
          <a:blip r:embed="rId3"/>
          <a:stretch>
            <a:fillRect/>
          </a:stretch>
        </p:blipFill>
        <p:spPr>
          <a:xfrm>
            <a:off x="1459025" y="6444843"/>
            <a:ext cx="6641367" cy="306000"/>
          </a:xfrm>
          <a:prstGeom prst="rect">
            <a:avLst/>
          </a:prstGeom>
        </p:spPr>
      </p:pic>
      <p:pic>
        <p:nvPicPr>
          <p:cNvPr id="4" name="Picture 3">
            <a:extLst>
              <a:ext uri="{FF2B5EF4-FFF2-40B4-BE49-F238E27FC236}">
                <a16:creationId xmlns:a16="http://schemas.microsoft.com/office/drawing/2014/main" id="{1ECFAD73-BD4B-7B59-0048-13D5573B1898}"/>
              </a:ext>
            </a:extLst>
          </p:cNvPr>
          <p:cNvPicPr>
            <a:picLocks noChangeAspect="1"/>
          </p:cNvPicPr>
          <p:nvPr/>
        </p:nvPicPr>
        <p:blipFill>
          <a:blip r:embed="rId4"/>
          <a:stretch>
            <a:fillRect/>
          </a:stretch>
        </p:blipFill>
        <p:spPr>
          <a:xfrm>
            <a:off x="283779" y="5855473"/>
            <a:ext cx="696718" cy="1002528"/>
          </a:xfrm>
          <a:prstGeom prst="rect">
            <a:avLst/>
          </a:prstGeom>
        </p:spPr>
      </p:pic>
      <p:sp>
        <p:nvSpPr>
          <p:cNvPr id="5" name="TextBox 12">
            <a:extLst>
              <a:ext uri="{FF2B5EF4-FFF2-40B4-BE49-F238E27FC236}">
                <a16:creationId xmlns:a16="http://schemas.microsoft.com/office/drawing/2014/main" id="{0D49051D-DE5C-EFD3-C69F-E99E096E2EFF}"/>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accel="50000" decel="5000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a:extLst>
              <a:ext uri="{FF2B5EF4-FFF2-40B4-BE49-F238E27FC236}">
                <a16:creationId xmlns:a16="http://schemas.microsoft.com/office/drawing/2014/main" id="{DA85B14E-EE59-A04B-B742-15D307CCE134}"/>
              </a:ext>
            </a:extLst>
          </p:cNvPr>
          <p:cNvSpPr>
            <a:spLocks noGrp="1" noChangeArrowheads="1"/>
          </p:cNvSpPr>
          <p:nvPr>
            <p:ph type="title"/>
          </p:nvPr>
        </p:nvSpPr>
        <p:spPr>
          <a:xfrm>
            <a:off x="0" y="0"/>
            <a:ext cx="9144000" cy="838200"/>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Le conseil de classe </a:t>
            </a:r>
          </a:p>
        </p:txBody>
      </p:sp>
      <p:sp>
        <p:nvSpPr>
          <p:cNvPr id="108549" name="Rectangle 5">
            <a:extLst>
              <a:ext uri="{FF2B5EF4-FFF2-40B4-BE49-F238E27FC236}">
                <a16:creationId xmlns:a16="http://schemas.microsoft.com/office/drawing/2014/main" id="{9D3DFA64-55CF-5345-8267-8EFA7CA610A8}"/>
              </a:ext>
            </a:extLst>
          </p:cNvPr>
          <p:cNvSpPr>
            <a:spLocks noChangeArrowheads="1"/>
          </p:cNvSpPr>
          <p:nvPr/>
        </p:nvSpPr>
        <p:spPr bwMode="auto">
          <a:xfrm>
            <a:off x="609600" y="1039967"/>
            <a:ext cx="7848600" cy="173513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marL="576263" indent="-384175">
              <a:defRPr sz="2400">
                <a:solidFill>
                  <a:schemeClr val="tx1"/>
                </a:solidFill>
                <a:latin typeface="Geneva" panose="020B0503030404040204" pitchFamily="34" charset="0"/>
                <a:ea typeface="ＭＳ Ｐゴシック" panose="020B0600070205080204" pitchFamily="34" charset="-128"/>
              </a:defRPr>
            </a:lvl1pPr>
            <a:lvl2pPr marL="1244600" indent="-285750">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eaLnBrk="1" hangingPunct="1">
              <a:spcBef>
                <a:spcPct val="20000"/>
              </a:spcBef>
              <a:buFont typeface="Arial" panose="020B0604020202020204" pitchFamily="34" charset="0"/>
              <a:buChar char="•"/>
              <a:defRPr/>
            </a:pPr>
            <a:r>
              <a:rPr lang="fr-FR" altLang="fr-FR">
                <a:solidFill>
                  <a:srgbClr val="1704E8"/>
                </a:solidFill>
                <a:latin typeface="American Typewriter" panose="02090604020004020304" pitchFamily="18" charset="77"/>
              </a:rPr>
              <a:t> </a:t>
            </a:r>
            <a:r>
              <a:rPr lang="fr-CA" altLang="fr-FR" sz="2000" b="1" dirty="0">
                <a:solidFill>
                  <a:srgbClr val="003C6E"/>
                </a:solidFill>
                <a:latin typeface="Arial" panose="020B0604020202020204" pitchFamily="34" charset="0"/>
                <a:cs typeface="Arial" panose="020B0604020202020204" pitchFamily="34" charset="0"/>
              </a:rPr>
              <a:t>Le conseil de classe examine </a:t>
            </a:r>
            <a:r>
              <a:rPr lang="fr-CA" altLang="fr-FR" sz="2000" dirty="0">
                <a:solidFill>
                  <a:srgbClr val="003C6E"/>
                </a:solidFill>
                <a:latin typeface="Arial" panose="020B0604020202020204" pitchFamily="34" charset="0"/>
                <a:cs typeface="Arial" panose="020B0604020202020204" pitchFamily="34" charset="0"/>
              </a:rPr>
              <a:t>: </a:t>
            </a:r>
          </a:p>
          <a:p>
            <a:pPr lvl="1" eaLnBrk="1" hangingPunct="1">
              <a:spcBef>
                <a:spcPct val="20000"/>
              </a:spcBef>
              <a:buFont typeface="Wingdings" pitchFamily="2" charset="2"/>
              <a:buChar char="ü"/>
              <a:defRPr/>
            </a:pPr>
            <a:r>
              <a:rPr lang="fr-CA" altLang="fr-FR" sz="1600" dirty="0">
                <a:solidFill>
                  <a:srgbClr val="003C6E"/>
                </a:solidFill>
                <a:latin typeface="Arial" panose="020B0604020202020204" pitchFamily="34" charset="0"/>
                <a:cs typeface="Arial" panose="020B0604020202020204" pitchFamily="34" charset="0"/>
              </a:rPr>
              <a:t>les questions pédagogiques intéressant la vie de la classe,</a:t>
            </a:r>
          </a:p>
          <a:p>
            <a:pPr lvl="1" eaLnBrk="1" hangingPunct="1">
              <a:spcBef>
                <a:spcPct val="20000"/>
              </a:spcBef>
              <a:buFont typeface="Wingdings" pitchFamily="2" charset="2"/>
              <a:buChar char="ü"/>
              <a:defRPr/>
            </a:pPr>
            <a:r>
              <a:rPr lang="fr-CA" altLang="fr-FR" sz="1600" dirty="0">
                <a:solidFill>
                  <a:srgbClr val="003C6E"/>
                </a:solidFill>
                <a:latin typeface="Arial" panose="020B0604020202020204" pitchFamily="34" charset="0"/>
                <a:cs typeface="Arial" panose="020B0604020202020204" pitchFamily="34" charset="0"/>
              </a:rPr>
              <a:t>le comportement scolaire de chaque élève, </a:t>
            </a:r>
          </a:p>
          <a:p>
            <a:pPr lvl="1" eaLnBrk="1" hangingPunct="1">
              <a:spcBef>
                <a:spcPct val="20000"/>
              </a:spcBef>
              <a:buFont typeface="Wingdings" pitchFamily="2" charset="2"/>
              <a:buChar char="ü"/>
              <a:defRPr/>
            </a:pPr>
            <a:r>
              <a:rPr lang="fr-CA" altLang="fr-FR" sz="1600" dirty="0">
                <a:solidFill>
                  <a:srgbClr val="003C6E"/>
                </a:solidFill>
                <a:latin typeface="Arial" panose="020B0604020202020204" pitchFamily="34" charset="0"/>
                <a:cs typeface="Arial" panose="020B0604020202020204" pitchFamily="34" charset="0"/>
              </a:rPr>
              <a:t>les propositions d’orientation et de redoublement</a:t>
            </a:r>
            <a:r>
              <a:rPr lang="fr-CA" altLang="fr-FR" sz="1600" dirty="0">
                <a:solidFill>
                  <a:srgbClr val="003C6E"/>
                </a:solidFill>
                <a:latin typeface="Charcoal" charset="0"/>
              </a:rPr>
              <a:t>.</a:t>
            </a:r>
            <a:r>
              <a:rPr lang="fr-CA" altLang="fr-FR" sz="1600" dirty="0">
                <a:solidFill>
                  <a:srgbClr val="003C6E"/>
                </a:solidFill>
                <a:latin typeface="Times" pitchFamily="2" charset="0"/>
              </a:rPr>
              <a:t> </a:t>
            </a:r>
            <a:endParaRPr lang="fr-FR" altLang="fr-FR" sz="1600" dirty="0">
              <a:solidFill>
                <a:srgbClr val="003C6E"/>
              </a:solidFill>
              <a:latin typeface="Times" pitchFamily="2" charset="0"/>
            </a:endParaRPr>
          </a:p>
        </p:txBody>
      </p:sp>
      <p:sp>
        <p:nvSpPr>
          <p:cNvPr id="108551" name="Rectangle 7">
            <a:extLst>
              <a:ext uri="{FF2B5EF4-FFF2-40B4-BE49-F238E27FC236}">
                <a16:creationId xmlns:a16="http://schemas.microsoft.com/office/drawing/2014/main" id="{8D96ACFA-53D6-B448-AF06-F13759760305}"/>
              </a:ext>
            </a:extLst>
          </p:cNvPr>
          <p:cNvSpPr>
            <a:spLocks noChangeArrowheads="1"/>
          </p:cNvSpPr>
          <p:nvPr/>
        </p:nvSpPr>
        <p:spPr bwMode="auto">
          <a:xfrm>
            <a:off x="600607" y="2903008"/>
            <a:ext cx="7848600" cy="264318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marL="860425" indent="-668338">
              <a:defRPr sz="2400">
                <a:solidFill>
                  <a:schemeClr val="tx1"/>
                </a:solidFill>
                <a:latin typeface="Geneva" panose="020B0503030404040204" pitchFamily="34" charset="0"/>
                <a:ea typeface="ＭＳ Ｐゴシック" panose="020B0600070205080204" pitchFamily="34" charset="-128"/>
              </a:defRPr>
            </a:lvl1pPr>
            <a:lvl2pPr marL="1319213" indent="-268288">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eaLnBrk="1" hangingPunct="1">
              <a:spcBef>
                <a:spcPct val="20000"/>
              </a:spcBef>
              <a:buSzPct val="110000"/>
              <a:buFont typeface="Arial" panose="020B0604020202020204" pitchFamily="34" charset="0"/>
              <a:buChar char="•"/>
              <a:defRPr/>
            </a:pPr>
            <a:r>
              <a:rPr lang="fr-CA" altLang="fr-FR" sz="2000" b="1" dirty="0">
                <a:solidFill>
                  <a:srgbClr val="003C6E"/>
                </a:solidFill>
                <a:latin typeface="Arial" panose="020B0604020202020204" pitchFamily="34" charset="0"/>
                <a:cs typeface="Arial" panose="020B0604020202020204" pitchFamily="34" charset="0"/>
              </a:rPr>
              <a:t>Le parent délégué a un r</a:t>
            </a:r>
            <a:r>
              <a:rPr lang="fr-CA" altLang="ja-JP" sz="2000" b="1" dirty="0">
                <a:solidFill>
                  <a:srgbClr val="003C6E"/>
                </a:solidFill>
                <a:latin typeface="Arial" panose="020B0604020202020204" pitchFamily="34" charset="0"/>
                <a:ea typeface="ＭＳ 明朝" panose="02020609040205080304" pitchFamily="49" charset="-128"/>
                <a:cs typeface="Arial" panose="020B0604020202020204" pitchFamily="34" charset="0"/>
              </a:rPr>
              <a:t>ôle actif</a:t>
            </a:r>
            <a:r>
              <a:rPr lang="fr-CA" altLang="ja-JP" sz="2000" dirty="0">
                <a:solidFill>
                  <a:srgbClr val="003C6E"/>
                </a:solidFill>
                <a:latin typeface="Arial" panose="020B0604020202020204" pitchFamily="34" charset="0"/>
                <a:ea typeface="ＭＳ 明朝" panose="02020609040205080304" pitchFamily="49" charset="-128"/>
                <a:cs typeface="Arial" panose="020B0604020202020204" pitchFamily="34" charset="0"/>
              </a:rPr>
              <a:t>…</a:t>
            </a:r>
            <a:endParaRPr lang="fr-CA" altLang="fr-FR" sz="2000" dirty="0">
              <a:solidFill>
                <a:srgbClr val="003C6E"/>
              </a:solidFill>
              <a:latin typeface="Arial" panose="020B0604020202020204" pitchFamily="34" charset="0"/>
              <a:cs typeface="Arial" panose="020B0604020202020204" pitchFamily="34" charset="0"/>
            </a:endParaRPr>
          </a:p>
          <a:p>
            <a:pPr lvl="1" eaLnBrk="1" hangingPunct="1">
              <a:spcBef>
                <a:spcPct val="20000"/>
              </a:spcBef>
              <a:buFont typeface="Wingdings" pitchFamily="2" charset="2"/>
              <a:buChar char="ü"/>
              <a:defRPr/>
            </a:pPr>
            <a:r>
              <a:rPr lang="fr-CA" altLang="fr-FR" sz="1600" dirty="0">
                <a:solidFill>
                  <a:srgbClr val="003C6E"/>
                </a:solidFill>
                <a:latin typeface="Arial" panose="020B0604020202020204" pitchFamily="34" charset="0"/>
                <a:cs typeface="Arial" panose="020B0604020202020204" pitchFamily="34" charset="0"/>
              </a:rPr>
              <a:t>Rencontre les professeurs </a:t>
            </a:r>
          </a:p>
          <a:p>
            <a:pPr lvl="1" eaLnBrk="1" hangingPunct="1">
              <a:spcBef>
                <a:spcPct val="20000"/>
              </a:spcBef>
              <a:buFont typeface="Wingdings" pitchFamily="2" charset="2"/>
              <a:buChar char="ü"/>
              <a:defRPr/>
            </a:pPr>
            <a:r>
              <a:rPr lang="fr-CA" altLang="fr-FR" sz="1600" dirty="0">
                <a:solidFill>
                  <a:srgbClr val="003C6E"/>
                </a:solidFill>
                <a:latin typeface="Arial" panose="020B0604020202020204" pitchFamily="34" charset="0"/>
                <a:cs typeface="Arial" panose="020B0604020202020204" pitchFamily="34" charset="0"/>
              </a:rPr>
              <a:t>Contacte les parents </a:t>
            </a:r>
          </a:p>
          <a:p>
            <a:pPr lvl="1" eaLnBrk="1" hangingPunct="1">
              <a:spcBef>
                <a:spcPct val="20000"/>
              </a:spcBef>
              <a:buFont typeface="Wingdings" pitchFamily="2" charset="2"/>
              <a:buChar char="ü"/>
              <a:defRPr/>
            </a:pPr>
            <a:r>
              <a:rPr lang="fr-CA" altLang="fr-FR" sz="1600" dirty="0">
                <a:solidFill>
                  <a:srgbClr val="003C6E"/>
                </a:solidFill>
                <a:latin typeface="Arial" panose="020B0604020202020204" pitchFamily="34" charset="0"/>
                <a:cs typeface="Arial" panose="020B0604020202020204" pitchFamily="34" charset="0"/>
              </a:rPr>
              <a:t>Prépare le conseil de classe</a:t>
            </a:r>
          </a:p>
          <a:p>
            <a:pPr lvl="1" eaLnBrk="1" hangingPunct="1">
              <a:spcBef>
                <a:spcPct val="20000"/>
              </a:spcBef>
              <a:buFont typeface="Wingdings" pitchFamily="2" charset="2"/>
              <a:buChar char="ü"/>
              <a:defRPr/>
            </a:pPr>
            <a:r>
              <a:rPr lang="fr-CA" altLang="fr-FR" sz="1600" dirty="0">
                <a:solidFill>
                  <a:srgbClr val="003C6E"/>
                </a:solidFill>
                <a:latin typeface="Arial" panose="020B0604020202020204" pitchFamily="34" charset="0"/>
                <a:cs typeface="Arial" panose="020B0604020202020204" pitchFamily="34" charset="0"/>
              </a:rPr>
              <a:t>Intervient durant le conseil  </a:t>
            </a:r>
          </a:p>
          <a:p>
            <a:pPr lvl="1" eaLnBrk="1" hangingPunct="1">
              <a:spcBef>
                <a:spcPct val="20000"/>
              </a:spcBef>
              <a:buFont typeface="Wingdings" pitchFamily="2" charset="2"/>
              <a:buChar char="ü"/>
              <a:defRPr/>
            </a:pPr>
            <a:r>
              <a:rPr lang="fr-CA" altLang="fr-FR" sz="1600" dirty="0">
                <a:solidFill>
                  <a:srgbClr val="003C6E"/>
                </a:solidFill>
                <a:latin typeface="Arial" panose="020B0604020202020204" pitchFamily="34" charset="0"/>
                <a:cs typeface="Arial" panose="020B0604020202020204" pitchFamily="34" charset="0"/>
              </a:rPr>
              <a:t>Rédige un compte rendu du conseil de classe ( Attention au devoir de réserve : on ne peut pas parler des cas individuels!)</a:t>
            </a:r>
          </a:p>
          <a:p>
            <a:pPr lvl="1" eaLnBrk="1" hangingPunct="1">
              <a:spcBef>
                <a:spcPct val="20000"/>
              </a:spcBef>
              <a:buFont typeface="Wingdings" pitchFamily="2" charset="2"/>
              <a:buChar char="ü"/>
              <a:defRPr/>
            </a:pPr>
            <a:r>
              <a:rPr lang="fr-CA" altLang="fr-FR" sz="1800" dirty="0">
                <a:solidFill>
                  <a:srgbClr val="003C6E"/>
                </a:solidFill>
                <a:latin typeface="Arial" panose="020B0604020202020204" pitchFamily="34" charset="0"/>
                <a:cs typeface="Arial" panose="020B0604020202020204" pitchFamily="34" charset="0"/>
              </a:rPr>
              <a:t>  Informe l’APE</a:t>
            </a:r>
          </a:p>
        </p:txBody>
      </p:sp>
      <p:pic>
        <p:nvPicPr>
          <p:cNvPr id="2" name="Picture 5">
            <a:extLst>
              <a:ext uri="{FF2B5EF4-FFF2-40B4-BE49-F238E27FC236}">
                <a16:creationId xmlns:a16="http://schemas.microsoft.com/office/drawing/2014/main" id="{E71A734E-BB1D-1D14-188E-F8498631218D}"/>
              </a:ext>
            </a:extLst>
          </p:cNvPr>
          <p:cNvPicPr/>
          <p:nvPr/>
        </p:nvPicPr>
        <p:blipFill>
          <a:blip r:embed="rId3"/>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70AE83D3-EA61-CF73-577C-74011177FB67}"/>
              </a:ext>
            </a:extLst>
          </p:cNvPr>
          <p:cNvPicPr>
            <a:picLocks noChangeAspect="1"/>
          </p:cNvPicPr>
          <p:nvPr/>
        </p:nvPicPr>
        <p:blipFill>
          <a:blip r:embed="rId4"/>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E47362FD-68EC-1412-4FD7-6DC6BF9071D2}"/>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8547"/>
                                        </p:tgtEl>
                                        <p:attrNameLst>
                                          <p:attrName>style.visibility</p:attrName>
                                        </p:attrNameLst>
                                      </p:cBhvr>
                                      <p:to>
                                        <p:strVal val="visible"/>
                                      </p:to>
                                    </p:set>
                                    <p:animEffect transition="in" filter="box(in)">
                                      <p:cBhvr>
                                        <p:cTn id="7" dur="500"/>
                                        <p:tgtEl>
                                          <p:spTgt spid="108547"/>
                                        </p:tgtEl>
                                      </p:cBhvr>
                                    </p:animEffect>
                                  </p:childTnLst>
                                </p:cTn>
                              </p:par>
                            </p:childTnLst>
                          </p:cTn>
                        </p:par>
                        <p:par>
                          <p:cTn id="8" fill="hold" nodeType="afterGroup">
                            <p:stCondLst>
                              <p:cond delay="500"/>
                            </p:stCondLst>
                            <p:childTnLst>
                              <p:par>
                                <p:cTn id="9" presetID="2" presetClass="entr" presetSubtype="8" accel="50000" decel="50000" fill="hold" grpId="0" nodeType="afterEffect">
                                  <p:stCondLst>
                                    <p:cond delay="0"/>
                                  </p:stCondLst>
                                  <p:childTnLst>
                                    <p:set>
                                      <p:cBhvr>
                                        <p:cTn id="10" dur="1" fill="hold">
                                          <p:stCondLst>
                                            <p:cond delay="0"/>
                                          </p:stCondLst>
                                        </p:cTn>
                                        <p:tgtEl>
                                          <p:spTgt spid="108549"/>
                                        </p:tgtEl>
                                        <p:attrNameLst>
                                          <p:attrName>style.visibility</p:attrName>
                                        </p:attrNameLst>
                                      </p:cBhvr>
                                      <p:to>
                                        <p:strVal val="visible"/>
                                      </p:to>
                                    </p:set>
                                    <p:anim calcmode="lin" valueType="num">
                                      <p:cBhvr additive="base">
                                        <p:cTn id="11" dur="500" fill="hold"/>
                                        <p:tgtEl>
                                          <p:spTgt spid="108549"/>
                                        </p:tgtEl>
                                        <p:attrNameLst>
                                          <p:attrName>ppt_x</p:attrName>
                                        </p:attrNameLst>
                                      </p:cBhvr>
                                      <p:tavLst>
                                        <p:tav tm="0">
                                          <p:val>
                                            <p:strVal val="0-#ppt_w/2"/>
                                          </p:val>
                                        </p:tav>
                                        <p:tav tm="100000">
                                          <p:val>
                                            <p:strVal val="#ppt_x"/>
                                          </p:val>
                                        </p:tav>
                                      </p:tavLst>
                                    </p:anim>
                                    <p:anim calcmode="lin" valueType="num">
                                      <p:cBhvr additive="base">
                                        <p:cTn id="12" dur="500" fill="hold"/>
                                        <p:tgtEl>
                                          <p:spTgt spid="108549"/>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2" accel="50000" decel="50000" fill="hold" grpId="0" nodeType="afterEffect">
                                  <p:stCondLst>
                                    <p:cond delay="0"/>
                                  </p:stCondLst>
                                  <p:childTnLst>
                                    <p:set>
                                      <p:cBhvr>
                                        <p:cTn id="15" dur="1" fill="hold">
                                          <p:stCondLst>
                                            <p:cond delay="0"/>
                                          </p:stCondLst>
                                        </p:cTn>
                                        <p:tgtEl>
                                          <p:spTgt spid="108551"/>
                                        </p:tgtEl>
                                        <p:attrNameLst>
                                          <p:attrName>style.visibility</p:attrName>
                                        </p:attrNameLst>
                                      </p:cBhvr>
                                      <p:to>
                                        <p:strVal val="visible"/>
                                      </p:to>
                                    </p:set>
                                    <p:anim calcmode="lin" valueType="num">
                                      <p:cBhvr additive="base">
                                        <p:cTn id="16" dur="500" fill="hold"/>
                                        <p:tgtEl>
                                          <p:spTgt spid="108551"/>
                                        </p:tgtEl>
                                        <p:attrNameLst>
                                          <p:attrName>ppt_x</p:attrName>
                                        </p:attrNameLst>
                                      </p:cBhvr>
                                      <p:tavLst>
                                        <p:tav tm="0">
                                          <p:val>
                                            <p:strVal val="1+#ppt_w/2"/>
                                          </p:val>
                                        </p:tav>
                                        <p:tav tm="100000">
                                          <p:val>
                                            <p:strVal val="#ppt_x"/>
                                          </p:val>
                                        </p:tav>
                                      </p:tavLst>
                                    </p:anim>
                                    <p:anim calcmode="lin" valueType="num">
                                      <p:cBhvr additive="base">
                                        <p:cTn id="17" dur="500" fill="hold"/>
                                        <p:tgtEl>
                                          <p:spTgt spid="1085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P spid="10855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Rectangle 5">
            <a:extLst>
              <a:ext uri="{FF2B5EF4-FFF2-40B4-BE49-F238E27FC236}">
                <a16:creationId xmlns:a16="http://schemas.microsoft.com/office/drawing/2014/main" id="{EC9C7CA2-6DC6-6741-864F-84E4E9B48A50}"/>
              </a:ext>
            </a:extLst>
          </p:cNvPr>
          <p:cNvSpPr>
            <a:spLocks noChangeArrowheads="1"/>
          </p:cNvSpPr>
          <p:nvPr/>
        </p:nvSpPr>
        <p:spPr bwMode="auto">
          <a:xfrm>
            <a:off x="651900" y="1582688"/>
            <a:ext cx="7994650" cy="2592288"/>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a:defRPr sz="2400">
                <a:solidFill>
                  <a:schemeClr val="tx1"/>
                </a:solidFill>
                <a:latin typeface="Geneva" panose="020B0503030404040204" pitchFamily="34" charset="0"/>
                <a:ea typeface="ＭＳ Ｐゴシック" panose="020B0600070205080204" pitchFamily="34" charset="-128"/>
              </a:defRPr>
            </a:lvl1pPr>
            <a:lvl2pPr marL="1244600" indent="-285750">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defRPr/>
            </a:pPr>
            <a:r>
              <a:rPr lang="fr-FR" altLang="fr-FR" sz="2000" b="1" dirty="0">
                <a:solidFill>
                  <a:srgbClr val="003C6E"/>
                </a:solidFill>
                <a:latin typeface="Arial" panose="020B0604020202020204" pitchFamily="34" charset="0"/>
                <a:cs typeface="Arial" panose="020B0604020202020204" pitchFamily="34" charset="0"/>
              </a:rPr>
              <a:t>Le conseil de classe, placé sous la présidence du chef d'établissement ou de son représentant, comprend :</a:t>
            </a:r>
            <a:endParaRPr lang="fr-FR" altLang="fr-FR" sz="2000" dirty="0">
              <a:solidFill>
                <a:srgbClr val="003C6E"/>
              </a:solidFill>
              <a:latin typeface="Arial" panose="020B0604020202020204" pitchFamily="34" charset="0"/>
              <a:cs typeface="Arial" panose="020B0604020202020204" pitchFamily="34" charset="0"/>
            </a:endParaRPr>
          </a:p>
          <a:p>
            <a:pPr>
              <a:buFont typeface="Arial" panose="020B0604020202020204" pitchFamily="34" charset="0"/>
              <a:buChar char="•"/>
              <a:defRPr/>
            </a:pPr>
            <a:r>
              <a:rPr lang="fr-FR" altLang="fr-FR" sz="2000" dirty="0">
                <a:solidFill>
                  <a:srgbClr val="003C6E"/>
                </a:solidFill>
                <a:latin typeface="Arial" panose="020B0604020202020204" pitchFamily="34" charset="0"/>
                <a:cs typeface="Arial" panose="020B0604020202020204" pitchFamily="34" charset="0"/>
              </a:rPr>
              <a:t>les enseignants de l'équipe pédagogique,</a:t>
            </a:r>
          </a:p>
          <a:p>
            <a:pPr>
              <a:buFont typeface="Arial" panose="020B0604020202020204" pitchFamily="34" charset="0"/>
              <a:buChar char="•"/>
              <a:defRPr/>
            </a:pPr>
            <a:r>
              <a:rPr lang="fr-FR" altLang="fr-FR" sz="2000" dirty="0">
                <a:solidFill>
                  <a:srgbClr val="003C6E"/>
                </a:solidFill>
                <a:latin typeface="Arial" panose="020B0604020202020204" pitchFamily="34" charset="0"/>
                <a:cs typeface="Arial" panose="020B0604020202020204" pitchFamily="34" charset="0"/>
              </a:rPr>
              <a:t>le CPE,</a:t>
            </a:r>
          </a:p>
          <a:p>
            <a:pPr>
              <a:buFont typeface="Arial" panose="020B0604020202020204" pitchFamily="34" charset="0"/>
              <a:buChar char="•"/>
              <a:defRPr/>
            </a:pPr>
            <a:r>
              <a:rPr lang="fr-FR" altLang="fr-FR" sz="2000" dirty="0">
                <a:solidFill>
                  <a:srgbClr val="003C6E"/>
                </a:solidFill>
                <a:latin typeface="Arial" panose="020B0604020202020204" pitchFamily="34" charset="0"/>
                <a:cs typeface="Arial" panose="020B0604020202020204" pitchFamily="34" charset="0"/>
              </a:rPr>
              <a:t>les deux représentants des parents d'élèves,</a:t>
            </a:r>
          </a:p>
          <a:p>
            <a:pPr>
              <a:buFont typeface="Arial" panose="020B0604020202020204" pitchFamily="34" charset="0"/>
              <a:buChar char="•"/>
              <a:defRPr/>
            </a:pPr>
            <a:r>
              <a:rPr lang="fr-FR" altLang="fr-FR" sz="2000" dirty="0">
                <a:solidFill>
                  <a:srgbClr val="003C6E"/>
                </a:solidFill>
                <a:latin typeface="Arial" panose="020B0604020202020204" pitchFamily="34" charset="0"/>
                <a:cs typeface="Arial" panose="020B0604020202020204" pitchFamily="34" charset="0"/>
              </a:rPr>
              <a:t>les deux délégués élèves,</a:t>
            </a:r>
          </a:p>
          <a:p>
            <a:pPr>
              <a:buFont typeface="Arial" panose="020B0604020202020204" pitchFamily="34" charset="0"/>
              <a:buChar char="•"/>
              <a:defRPr/>
            </a:pPr>
            <a:r>
              <a:rPr lang="fr-FR" altLang="fr-FR" sz="2000" dirty="0">
                <a:solidFill>
                  <a:srgbClr val="003C6E"/>
                </a:solidFill>
                <a:latin typeface="Arial" panose="020B0604020202020204" pitchFamily="34" charset="0"/>
                <a:cs typeface="Arial" panose="020B0604020202020204" pitchFamily="34" charset="0"/>
              </a:rPr>
              <a:t>le cas échéant, le conseiller d'orientation, le médecin scolaire, l'infirmière scolaire ;</a:t>
            </a:r>
          </a:p>
          <a:p>
            <a:pPr lvl="1" eaLnBrk="1" hangingPunct="1">
              <a:spcBef>
                <a:spcPct val="20000"/>
              </a:spcBef>
              <a:defRPr/>
            </a:pPr>
            <a:endParaRPr lang="fr-FR" altLang="fr-FR" sz="1600" dirty="0">
              <a:solidFill>
                <a:srgbClr val="000000"/>
              </a:solidFill>
              <a:latin typeface="Times" pitchFamily="2" charset="0"/>
            </a:endParaRPr>
          </a:p>
        </p:txBody>
      </p:sp>
      <p:sp>
        <p:nvSpPr>
          <p:cNvPr id="2" name="ZoneTexte 1">
            <a:extLst>
              <a:ext uri="{FF2B5EF4-FFF2-40B4-BE49-F238E27FC236}">
                <a16:creationId xmlns:a16="http://schemas.microsoft.com/office/drawing/2014/main" id="{C4FA2A06-B98D-8848-8C61-0E4B698EE02E}"/>
              </a:ext>
            </a:extLst>
          </p:cNvPr>
          <p:cNvSpPr txBox="1"/>
          <p:nvPr/>
        </p:nvSpPr>
        <p:spPr>
          <a:xfrm>
            <a:off x="539551" y="5486400"/>
            <a:ext cx="8064699" cy="923330"/>
          </a:xfrm>
          <a:prstGeom prst="rect">
            <a:avLst/>
          </a:prstGeom>
          <a:noFill/>
        </p:spPr>
        <p:txBody>
          <a:bodyPr wrap="square" rtlCol="0">
            <a:spAutoFit/>
          </a:bodyPr>
          <a:lstStyle/>
          <a:p>
            <a:r>
              <a:rPr lang="fr-FR" altLang="fr-FR" dirty="0">
                <a:solidFill>
                  <a:schemeClr val="bg1"/>
                </a:solidFill>
                <a:latin typeface="Arial" panose="020B0604020202020204" pitchFamily="34" charset="0"/>
                <a:cs typeface="Arial" panose="020B0604020202020204" pitchFamily="34" charset="0"/>
              </a:rPr>
              <a:t>Il sera réuni au minimum 3 fois par an (</a:t>
            </a:r>
            <a:r>
              <a:rPr lang="fr-FR" altLang="fr-FR" dirty="0" err="1">
                <a:solidFill>
                  <a:schemeClr val="bg1"/>
                </a:solidFill>
                <a:latin typeface="Arial" panose="020B0604020202020204" pitchFamily="34" charset="0"/>
                <a:cs typeface="Arial" panose="020B0604020202020204" pitchFamily="34" charset="0"/>
              </a:rPr>
              <a:t>semestrialisation</a:t>
            </a:r>
            <a:r>
              <a:rPr lang="fr-FR" altLang="fr-FR" dirty="0">
                <a:solidFill>
                  <a:schemeClr val="bg1"/>
                </a:solidFill>
                <a:latin typeface="Arial" panose="020B0604020202020204" pitchFamily="34" charset="0"/>
                <a:cs typeface="Arial" panose="020B0604020202020204" pitchFamily="34" charset="0"/>
              </a:rPr>
              <a:t> parfois en cycle terminal)</a:t>
            </a:r>
          </a:p>
          <a:p>
            <a:endParaRPr lang="fr-FR" dirty="0"/>
          </a:p>
        </p:txBody>
      </p:sp>
      <p:sp>
        <p:nvSpPr>
          <p:cNvPr id="8" name="Rectangle 3">
            <a:extLst>
              <a:ext uri="{FF2B5EF4-FFF2-40B4-BE49-F238E27FC236}">
                <a16:creationId xmlns:a16="http://schemas.microsoft.com/office/drawing/2014/main" id="{C48999AC-008E-284E-B522-C87D76A90CB8}"/>
              </a:ext>
            </a:extLst>
          </p:cNvPr>
          <p:cNvSpPr txBox="1">
            <a:spLocks noChangeArrowheads="1"/>
          </p:cNvSpPr>
          <p:nvPr/>
        </p:nvSpPr>
        <p:spPr>
          <a:xfrm>
            <a:off x="-1199" y="0"/>
            <a:ext cx="9144000" cy="838200"/>
          </a:xfrm>
          <a:prstGeom prst="rect">
            <a:avLst/>
          </a:prstGeo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lvl1pPr algn="ctr" defTabSz="685800">
              <a:lnSpc>
                <a:spcPct val="90000"/>
              </a:lnSpc>
              <a:spcBef>
                <a:spcPct val="0"/>
              </a:spcBef>
              <a:buNone/>
              <a:defRPr sz="2400" b="1">
                <a:solidFill>
                  <a:schemeClr val="bg1"/>
                </a:solidFill>
                <a:latin typeface="Arial" panose="020B0604020202020204" pitchFamily="34" charset="0"/>
                <a:ea typeface="ＭＳ Ｐゴシック" panose="020B0600070205080204" pitchFamily="34" charset="-128"/>
                <a:cs typeface="Arial" panose="020B0604020202020204" pitchFamily="34" charset="0"/>
              </a:defRPr>
            </a:lvl1pPr>
          </a:lstStyle>
          <a:p>
            <a:r>
              <a:rPr lang="fr-FR" dirty="0"/>
              <a:t>Le conseil de classe </a:t>
            </a:r>
          </a:p>
        </p:txBody>
      </p:sp>
      <p:pic>
        <p:nvPicPr>
          <p:cNvPr id="3" name="Picture 5">
            <a:extLst>
              <a:ext uri="{FF2B5EF4-FFF2-40B4-BE49-F238E27FC236}">
                <a16:creationId xmlns:a16="http://schemas.microsoft.com/office/drawing/2014/main" id="{253263AE-1FF3-72A5-506D-B069E8AEFBC8}"/>
              </a:ext>
            </a:extLst>
          </p:cNvPr>
          <p:cNvPicPr/>
          <p:nvPr/>
        </p:nvPicPr>
        <p:blipFill>
          <a:blip r:embed="rId3"/>
          <a:stretch>
            <a:fillRect/>
          </a:stretch>
        </p:blipFill>
        <p:spPr>
          <a:xfrm>
            <a:off x="1459025" y="6444843"/>
            <a:ext cx="6641367" cy="306000"/>
          </a:xfrm>
          <a:prstGeom prst="rect">
            <a:avLst/>
          </a:prstGeom>
        </p:spPr>
      </p:pic>
      <p:pic>
        <p:nvPicPr>
          <p:cNvPr id="4" name="Picture 3">
            <a:extLst>
              <a:ext uri="{FF2B5EF4-FFF2-40B4-BE49-F238E27FC236}">
                <a16:creationId xmlns:a16="http://schemas.microsoft.com/office/drawing/2014/main" id="{DD0C2E62-5C0E-726A-91EE-FA1EC4041B35}"/>
              </a:ext>
            </a:extLst>
          </p:cNvPr>
          <p:cNvPicPr>
            <a:picLocks noChangeAspect="1"/>
          </p:cNvPicPr>
          <p:nvPr/>
        </p:nvPicPr>
        <p:blipFill>
          <a:blip r:embed="rId4"/>
          <a:stretch>
            <a:fillRect/>
          </a:stretch>
        </p:blipFill>
        <p:spPr>
          <a:xfrm>
            <a:off x="283779" y="5855473"/>
            <a:ext cx="696718" cy="1002528"/>
          </a:xfrm>
          <a:prstGeom prst="rect">
            <a:avLst/>
          </a:prstGeom>
        </p:spPr>
      </p:pic>
      <p:sp>
        <p:nvSpPr>
          <p:cNvPr id="5" name="TextBox 12">
            <a:extLst>
              <a:ext uri="{FF2B5EF4-FFF2-40B4-BE49-F238E27FC236}">
                <a16:creationId xmlns:a16="http://schemas.microsoft.com/office/drawing/2014/main" id="{9479D4BC-FDFD-1E2C-D2E0-A8F41DBDF62E}"/>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108549"/>
                                        </p:tgtEl>
                                        <p:attrNameLst>
                                          <p:attrName>style.visibility</p:attrName>
                                        </p:attrNameLst>
                                      </p:cBhvr>
                                      <p:to>
                                        <p:strVal val="visible"/>
                                      </p:to>
                                    </p:set>
                                    <p:anim calcmode="lin" valueType="num">
                                      <p:cBhvr additive="base">
                                        <p:cTn id="7" dur="500" fill="hold"/>
                                        <p:tgtEl>
                                          <p:spTgt spid="108549"/>
                                        </p:tgtEl>
                                        <p:attrNameLst>
                                          <p:attrName>ppt_x</p:attrName>
                                        </p:attrNameLst>
                                      </p:cBhvr>
                                      <p:tavLst>
                                        <p:tav tm="0">
                                          <p:val>
                                            <p:strVal val="0-#ppt_w/2"/>
                                          </p:val>
                                        </p:tav>
                                        <p:tav tm="100000">
                                          <p:val>
                                            <p:strVal val="#ppt_x"/>
                                          </p:val>
                                        </p:tav>
                                      </p:tavLst>
                                    </p:anim>
                                    <p:anim calcmode="lin" valueType="num">
                                      <p:cBhvr additive="base">
                                        <p:cTn id="8" dur="500" fill="hold"/>
                                        <p:tgtEl>
                                          <p:spTgt spid="10854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9" grpId="0" animBg="1"/>
      <p:bldP spid="8"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Rectangle 5">
            <a:extLst>
              <a:ext uri="{FF2B5EF4-FFF2-40B4-BE49-F238E27FC236}">
                <a16:creationId xmlns:a16="http://schemas.microsoft.com/office/drawing/2014/main" id="{3A2A0020-CC63-9342-AF79-4C964803AE85}"/>
              </a:ext>
            </a:extLst>
          </p:cNvPr>
          <p:cNvSpPr>
            <a:spLocks noChangeArrowheads="1"/>
          </p:cNvSpPr>
          <p:nvPr/>
        </p:nvSpPr>
        <p:spPr bwMode="auto">
          <a:xfrm>
            <a:off x="395536" y="1192932"/>
            <a:ext cx="8519864" cy="4472136"/>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a:defRPr sz="2400">
                <a:solidFill>
                  <a:schemeClr val="tx1"/>
                </a:solidFill>
                <a:latin typeface="Geneva" panose="020B0503030404040204" pitchFamily="34" charset="0"/>
                <a:ea typeface="ＭＳ Ｐゴシック" panose="020B0600070205080204" pitchFamily="34" charset="-128"/>
              </a:defRPr>
            </a:lvl1pPr>
            <a:lvl2pPr>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lvl="1">
              <a:defRPr/>
            </a:pPr>
            <a:r>
              <a:rPr lang="fr-FR" altLang="fr-FR" dirty="0">
                <a:solidFill>
                  <a:srgbClr val="003C6E"/>
                </a:solidFill>
                <a:latin typeface="Arial" panose="020B0604020202020204" pitchFamily="34" charset="0"/>
                <a:cs typeface="Arial" panose="020B0604020202020204" pitchFamily="34" charset="0"/>
              </a:rPr>
              <a:t>- traite les questions pédagogiques intéressant la vie de classe ;</a:t>
            </a:r>
          </a:p>
          <a:p>
            <a:pPr lvl="1">
              <a:defRPr/>
            </a:pPr>
            <a:r>
              <a:rPr lang="fr-FR" altLang="fr-FR" dirty="0">
                <a:solidFill>
                  <a:srgbClr val="003C6E"/>
                </a:solidFill>
                <a:latin typeface="Arial" panose="020B0604020202020204" pitchFamily="34" charset="0"/>
                <a:cs typeface="Arial" panose="020B0604020202020204" pitchFamily="34" charset="0"/>
              </a:rPr>
              <a:t>- examine les résultats scolaires individuels des élèves en proposant un bilan et des conseils ;</a:t>
            </a:r>
          </a:p>
          <a:p>
            <a:pPr lvl="1">
              <a:defRPr/>
            </a:pPr>
            <a:r>
              <a:rPr lang="fr-FR" altLang="fr-FR" dirty="0">
                <a:solidFill>
                  <a:srgbClr val="003C6E"/>
                </a:solidFill>
                <a:latin typeface="Arial" panose="020B0604020202020204" pitchFamily="34" charset="0"/>
                <a:cs typeface="Arial" panose="020B0604020202020204" pitchFamily="34" charset="0"/>
              </a:rPr>
              <a:t>- </a:t>
            </a:r>
            <a:r>
              <a:rPr lang="fr-FR" altLang="fr-FR" b="1" dirty="0">
                <a:solidFill>
                  <a:srgbClr val="003C6E"/>
                </a:solidFill>
                <a:latin typeface="Arial" panose="020B0604020202020204" pitchFamily="34" charset="0"/>
                <a:cs typeface="Arial" panose="020B0604020202020204" pitchFamily="34" charset="0"/>
              </a:rPr>
              <a:t>émet un avis sur les décisions d'orientation </a:t>
            </a:r>
            <a:r>
              <a:rPr lang="fr-FR" altLang="fr-FR" dirty="0">
                <a:solidFill>
                  <a:srgbClr val="003C6E"/>
                </a:solidFill>
                <a:latin typeface="Arial" panose="020B0604020202020204" pitchFamily="34" charset="0"/>
                <a:cs typeface="Arial" panose="020B0604020202020204" pitchFamily="34" charset="0"/>
              </a:rPr>
              <a:t>;</a:t>
            </a:r>
          </a:p>
          <a:p>
            <a:pPr lvl="1">
              <a:defRPr/>
            </a:pPr>
            <a:r>
              <a:rPr lang="fr-FR" altLang="fr-FR" dirty="0">
                <a:solidFill>
                  <a:srgbClr val="003C6E"/>
                </a:solidFill>
                <a:latin typeface="Arial" panose="020B0604020202020204" pitchFamily="34" charset="0"/>
                <a:cs typeface="Arial" panose="020B0604020202020204" pitchFamily="34" charset="0"/>
              </a:rPr>
              <a:t>- émet un avis éclairant le jury d'examen.</a:t>
            </a:r>
          </a:p>
          <a:p>
            <a:pPr>
              <a:defRPr/>
            </a:pPr>
            <a:endParaRPr lang="fr-FR" altLang="fr-FR" b="1" dirty="0">
              <a:solidFill>
                <a:srgbClr val="003C6E"/>
              </a:solidFill>
              <a:latin typeface="Arial" panose="020B0604020202020204" pitchFamily="34" charset="0"/>
              <a:cs typeface="Arial" panose="020B0604020202020204" pitchFamily="34" charset="0"/>
            </a:endParaRPr>
          </a:p>
          <a:p>
            <a:pPr>
              <a:buFontTx/>
              <a:buChar char="-"/>
              <a:defRPr/>
            </a:pPr>
            <a:r>
              <a:rPr lang="fr-FR" altLang="fr-FR" sz="1800" b="1" i="1" dirty="0">
                <a:solidFill>
                  <a:srgbClr val="003C6E"/>
                </a:solidFill>
                <a:latin typeface="Arial" panose="020B0604020202020204" pitchFamily="34" charset="0"/>
                <a:cs typeface="Arial" panose="020B0604020202020204" pitchFamily="34" charset="0"/>
              </a:rPr>
              <a:t>Le conseil de classe marque la fin d’un trimestre ou d’un semestre.</a:t>
            </a:r>
          </a:p>
          <a:p>
            <a:pPr>
              <a:defRPr/>
            </a:pPr>
            <a:r>
              <a:rPr lang="fr-FR" altLang="fr-FR" sz="1800" b="1" i="1" dirty="0">
                <a:solidFill>
                  <a:srgbClr val="003C6E"/>
                </a:solidFill>
                <a:latin typeface="Arial" panose="020B0604020202020204" pitchFamily="34" charset="0"/>
                <a:cs typeface="Arial" panose="020B0604020202020204" pitchFamily="34" charset="0"/>
              </a:rPr>
              <a:t>- Il marque également la fin d’une période de notation.</a:t>
            </a:r>
          </a:p>
          <a:p>
            <a:pPr>
              <a:defRPr/>
            </a:pPr>
            <a:r>
              <a:rPr lang="fr-FR" altLang="fr-FR" sz="1800" b="1" i="1" dirty="0">
                <a:solidFill>
                  <a:srgbClr val="003C6E"/>
                </a:solidFill>
                <a:latin typeface="Arial" panose="020B0604020202020204" pitchFamily="34" charset="0"/>
                <a:cs typeface="Arial" panose="020B0604020202020204" pitchFamily="34" charset="0"/>
              </a:rPr>
              <a:t>- Il est organisé la plupart du temps en fin d’après-midi.</a:t>
            </a:r>
          </a:p>
          <a:p>
            <a:pPr>
              <a:buFontTx/>
              <a:buChar char="-"/>
              <a:defRPr/>
            </a:pPr>
            <a:r>
              <a:rPr lang="fr-FR" altLang="fr-FR" sz="1800" b="1" i="1" dirty="0">
                <a:solidFill>
                  <a:srgbClr val="003C6E"/>
                </a:solidFill>
                <a:latin typeface="Arial" panose="020B0604020202020204" pitchFamily="34" charset="0"/>
                <a:cs typeface="Arial" panose="020B0604020202020204" pitchFamily="34" charset="0"/>
              </a:rPr>
              <a:t>Sa durée moyenne est de l’ordre de 1h30 environ, mais sujette à une grande variabilité.</a:t>
            </a:r>
            <a:endParaRPr lang="fr-FR" altLang="fr-FR" sz="1800" i="1" dirty="0">
              <a:solidFill>
                <a:srgbClr val="003C6E"/>
              </a:solidFill>
              <a:latin typeface="Arial" panose="020B0604020202020204" pitchFamily="34" charset="0"/>
              <a:cs typeface="Arial" panose="020B0604020202020204" pitchFamily="34" charset="0"/>
            </a:endParaRPr>
          </a:p>
          <a:p>
            <a:pPr>
              <a:defRPr/>
            </a:pPr>
            <a:r>
              <a:rPr lang="fr-FR" altLang="fr-FR" sz="1800" dirty="0">
                <a:solidFill>
                  <a:srgbClr val="003C6E"/>
                </a:solidFill>
                <a:latin typeface="Arial" panose="020B0604020202020204" pitchFamily="34" charset="0"/>
                <a:cs typeface="Arial" panose="020B0604020202020204" pitchFamily="34" charset="0"/>
              </a:rPr>
              <a:t> </a:t>
            </a:r>
          </a:p>
          <a:p>
            <a:pPr lvl="1" eaLnBrk="1" hangingPunct="1">
              <a:spcBef>
                <a:spcPct val="20000"/>
              </a:spcBef>
              <a:defRPr/>
            </a:pPr>
            <a:endParaRPr lang="fr-FR" altLang="fr-FR" sz="1600" dirty="0">
              <a:solidFill>
                <a:srgbClr val="000000"/>
              </a:solidFill>
              <a:latin typeface="Times" pitchFamily="2" charset="0"/>
            </a:endParaRPr>
          </a:p>
        </p:txBody>
      </p:sp>
      <p:sp>
        <p:nvSpPr>
          <p:cNvPr id="6" name="Rectangle 3">
            <a:extLst>
              <a:ext uri="{FF2B5EF4-FFF2-40B4-BE49-F238E27FC236}">
                <a16:creationId xmlns:a16="http://schemas.microsoft.com/office/drawing/2014/main" id="{963D8B9B-35F5-DC42-B816-C483C2A2F6B9}"/>
              </a:ext>
            </a:extLst>
          </p:cNvPr>
          <p:cNvSpPr>
            <a:spLocks noGrp="1" noChangeArrowheads="1"/>
          </p:cNvSpPr>
          <p:nvPr>
            <p:ph type="title"/>
          </p:nvPr>
        </p:nvSpPr>
        <p:spPr>
          <a:xfrm>
            <a:off x="0" y="0"/>
            <a:ext cx="9144000" cy="838200"/>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Le conseil de classe </a:t>
            </a:r>
          </a:p>
        </p:txBody>
      </p:sp>
      <p:pic>
        <p:nvPicPr>
          <p:cNvPr id="2" name="Picture 5">
            <a:extLst>
              <a:ext uri="{FF2B5EF4-FFF2-40B4-BE49-F238E27FC236}">
                <a16:creationId xmlns:a16="http://schemas.microsoft.com/office/drawing/2014/main" id="{44283AC7-B6A1-419F-CED4-885F04FFD38D}"/>
              </a:ext>
            </a:extLst>
          </p:cNvPr>
          <p:cNvPicPr/>
          <p:nvPr/>
        </p:nvPicPr>
        <p:blipFill>
          <a:blip r:embed="rId3"/>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CF01F236-0B4C-77E9-C5DD-C61ED3A597DD}"/>
              </a:ext>
            </a:extLst>
          </p:cNvPr>
          <p:cNvPicPr>
            <a:picLocks noChangeAspect="1"/>
          </p:cNvPicPr>
          <p:nvPr/>
        </p:nvPicPr>
        <p:blipFill>
          <a:blip r:embed="rId4"/>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1B88D78F-1B99-A278-1DF4-0F686E45D75E}"/>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108549"/>
                                        </p:tgtEl>
                                        <p:attrNameLst>
                                          <p:attrName>style.visibility</p:attrName>
                                        </p:attrNameLst>
                                      </p:cBhvr>
                                      <p:to>
                                        <p:strVal val="visible"/>
                                      </p:to>
                                    </p:set>
                                    <p:anim calcmode="lin" valueType="num">
                                      <p:cBhvr additive="base">
                                        <p:cTn id="7" dur="500" fill="hold"/>
                                        <p:tgtEl>
                                          <p:spTgt spid="108549"/>
                                        </p:tgtEl>
                                        <p:attrNameLst>
                                          <p:attrName>ppt_x</p:attrName>
                                        </p:attrNameLst>
                                      </p:cBhvr>
                                      <p:tavLst>
                                        <p:tav tm="0">
                                          <p:val>
                                            <p:strVal val="0-#ppt_w/2"/>
                                          </p:val>
                                        </p:tav>
                                        <p:tav tm="100000">
                                          <p:val>
                                            <p:strVal val="#ppt_x"/>
                                          </p:val>
                                        </p:tav>
                                      </p:tavLst>
                                    </p:anim>
                                    <p:anim calcmode="lin" valueType="num">
                                      <p:cBhvr additive="base">
                                        <p:cTn id="8" dur="500" fill="hold"/>
                                        <p:tgtEl>
                                          <p:spTgt spid="10854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9" grpId="0" animBg="1"/>
      <p:bldP spid="6"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re 1">
            <a:extLst>
              <a:ext uri="{FF2B5EF4-FFF2-40B4-BE49-F238E27FC236}">
                <a16:creationId xmlns:a16="http://schemas.microsoft.com/office/drawing/2014/main" id="{601AE81A-2DEB-414D-9848-F9E1272A7BC1}"/>
              </a:ext>
            </a:extLst>
          </p:cNvPr>
          <p:cNvSpPr>
            <a:spLocks noGrp="1" noChangeArrowheads="1"/>
          </p:cNvSpPr>
          <p:nvPr>
            <p:ph type="title"/>
          </p:nvPr>
        </p:nvSpPr>
        <p:spPr/>
        <p:txBody>
          <a:bodyPr/>
          <a:lstStyle/>
          <a:p>
            <a:r>
              <a:rPr lang="fr-FR" altLang="fr-FR" sz="4000" b="1" dirty="0">
                <a:solidFill>
                  <a:srgbClr val="003C6E"/>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rPr>
              <a:t>Organigramme des instances </a:t>
            </a:r>
            <a:br>
              <a:rPr lang="fr-FR" altLang="fr-FR" sz="4000" b="1" dirty="0">
                <a:solidFill>
                  <a:srgbClr val="003C6E"/>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rPr>
            </a:br>
            <a:endParaRPr lang="fr-FR" altLang="fr-FR" sz="4000" b="1" dirty="0">
              <a:solidFill>
                <a:srgbClr val="003C6E"/>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endParaRPr>
          </a:p>
        </p:txBody>
      </p:sp>
      <p:sp>
        <p:nvSpPr>
          <p:cNvPr id="66562" name="Espace réservé du contenu 2">
            <a:extLst>
              <a:ext uri="{FF2B5EF4-FFF2-40B4-BE49-F238E27FC236}">
                <a16:creationId xmlns:a16="http://schemas.microsoft.com/office/drawing/2014/main" id="{BC59ACBC-2D10-D84C-AE96-35E5EF035125}"/>
              </a:ext>
            </a:extLst>
          </p:cNvPr>
          <p:cNvSpPr>
            <a:spLocks noGrp="1" noChangeArrowheads="1"/>
          </p:cNvSpPr>
          <p:nvPr>
            <p:ph idx="1"/>
          </p:nvPr>
        </p:nvSpPr>
        <p:spPr>
          <a:xfrm>
            <a:off x="307975" y="1196752"/>
            <a:ext cx="8535988" cy="5032598"/>
          </a:xfrm>
        </p:spPr>
        <p:txBody>
          <a:bodyPr/>
          <a:lstStyle/>
          <a:p>
            <a:pPr marL="0" indent="0" algn="ctr">
              <a:buFontTx/>
              <a:buNone/>
            </a:pPr>
            <a:r>
              <a:rPr lang="fr-FR" altLang="fr-FR" sz="2400" b="1" dirty="0">
                <a:solidFill>
                  <a:srgbClr val="003C6E"/>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rPr>
              <a:t>Où siègent les représentants de parents d’élèves</a:t>
            </a:r>
          </a:p>
          <a:p>
            <a:pPr marL="0" indent="0" algn="ctr">
              <a:buFontTx/>
              <a:buNone/>
            </a:pPr>
            <a:r>
              <a:rPr lang="fr-FR" altLang="fr-FR" sz="4000" b="1" dirty="0">
                <a:solidFill>
                  <a:srgbClr val="5E92A6"/>
                </a:solidFill>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rPr>
              <a:t> </a:t>
            </a:r>
          </a:p>
        </p:txBody>
      </p:sp>
      <p:sp>
        <p:nvSpPr>
          <p:cNvPr id="66563" name="Rectangle 3">
            <a:extLst>
              <a:ext uri="{FF2B5EF4-FFF2-40B4-BE49-F238E27FC236}">
                <a16:creationId xmlns:a16="http://schemas.microsoft.com/office/drawing/2014/main" id="{305BB82A-6C69-F647-B073-AFD955D8801B}"/>
              </a:ext>
            </a:extLst>
          </p:cNvPr>
          <p:cNvSpPr>
            <a:spLocks noChangeArrowheads="1"/>
          </p:cNvSpPr>
          <p:nvPr/>
        </p:nvSpPr>
        <p:spPr bwMode="auto">
          <a:xfrm>
            <a:off x="2128838" y="3236913"/>
            <a:ext cx="2736850" cy="1038225"/>
          </a:xfrm>
          <a:prstGeom prst="rect">
            <a:avLst/>
          </a:prstGeom>
          <a:solidFill>
            <a:srgbClr val="003C6E"/>
          </a:solidFill>
          <a:ln w="12700" algn="ctr">
            <a:solidFill>
              <a:schemeClr val="tx1"/>
            </a:solidFill>
            <a:round/>
            <a:headEnd/>
            <a:tailEnd/>
          </a:ln>
        </p:spPr>
        <p:txBody>
          <a:bodyPr/>
          <a:lstStyle>
            <a:lvl1pPr>
              <a:defRPr sz="2400">
                <a:solidFill>
                  <a:schemeClr val="tx1"/>
                </a:solidFill>
                <a:latin typeface="Geneva" panose="020B0503030404040204" pitchFamily="34" charset="0"/>
                <a:ea typeface="ＭＳ Ｐゴシック" panose="020B0600070205080204" pitchFamily="34" charset="-128"/>
              </a:defRPr>
            </a:lvl1pPr>
            <a:lvl2pPr marL="742950" indent="-285750">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lgn="ctr"/>
            <a:r>
              <a:rPr lang="fr-FR" altLang="fr-FR" dirty="0">
                <a:solidFill>
                  <a:schemeClr val="bg1"/>
                </a:solidFill>
              </a:rPr>
              <a:t>Conseil d’établissement</a:t>
            </a:r>
          </a:p>
        </p:txBody>
      </p:sp>
      <p:sp>
        <p:nvSpPr>
          <p:cNvPr id="66564" name="Rectangle 4">
            <a:extLst>
              <a:ext uri="{FF2B5EF4-FFF2-40B4-BE49-F238E27FC236}">
                <a16:creationId xmlns:a16="http://schemas.microsoft.com/office/drawing/2014/main" id="{E589E96A-DF83-2B4C-8F5B-A10EDB2E9D5F}"/>
              </a:ext>
            </a:extLst>
          </p:cNvPr>
          <p:cNvSpPr>
            <a:spLocks noChangeArrowheads="1"/>
          </p:cNvSpPr>
          <p:nvPr/>
        </p:nvSpPr>
        <p:spPr bwMode="auto">
          <a:xfrm>
            <a:off x="2290763" y="2252663"/>
            <a:ext cx="2413000" cy="431800"/>
          </a:xfrm>
          <a:prstGeom prst="rect">
            <a:avLst/>
          </a:prstGeom>
          <a:solidFill>
            <a:srgbClr val="003C6E"/>
          </a:solidFill>
          <a:ln w="12700" algn="ctr">
            <a:solidFill>
              <a:schemeClr val="bg1"/>
            </a:solidFill>
            <a:round/>
            <a:headEnd/>
            <a:tailEnd/>
          </a:ln>
        </p:spPr>
        <p:txBody>
          <a:bodyPr/>
          <a:lstStyle>
            <a:lvl1pPr>
              <a:defRPr sz="2400">
                <a:solidFill>
                  <a:schemeClr val="tx1"/>
                </a:solidFill>
                <a:latin typeface="Geneva" panose="020B0503030404040204" pitchFamily="34" charset="0"/>
                <a:ea typeface="ＭＳ Ｐゴシック" panose="020B0600070205080204" pitchFamily="34" charset="-128"/>
              </a:defRPr>
            </a:lvl1pPr>
            <a:lvl2pPr marL="742950" indent="-285750">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r>
              <a:rPr lang="fr-FR" altLang="fr-FR" dirty="0">
                <a:solidFill>
                  <a:schemeClr val="bg1"/>
                </a:solidFill>
              </a:rPr>
              <a:t>Conseil d’école</a:t>
            </a:r>
          </a:p>
        </p:txBody>
      </p:sp>
      <p:sp>
        <p:nvSpPr>
          <p:cNvPr id="66565" name="Rectangle 5">
            <a:extLst>
              <a:ext uri="{FF2B5EF4-FFF2-40B4-BE49-F238E27FC236}">
                <a16:creationId xmlns:a16="http://schemas.microsoft.com/office/drawing/2014/main" id="{F82100C9-3F6B-E145-9CB4-4F3459E63054}"/>
              </a:ext>
            </a:extLst>
          </p:cNvPr>
          <p:cNvSpPr>
            <a:spLocks noChangeArrowheads="1"/>
          </p:cNvSpPr>
          <p:nvPr/>
        </p:nvSpPr>
        <p:spPr bwMode="auto">
          <a:xfrm>
            <a:off x="5565775" y="3319463"/>
            <a:ext cx="2436813" cy="782637"/>
          </a:xfrm>
          <a:prstGeom prst="rect">
            <a:avLst/>
          </a:prstGeom>
          <a:solidFill>
            <a:srgbClr val="003C6E"/>
          </a:solidFill>
          <a:ln w="12700" algn="ctr">
            <a:solidFill>
              <a:schemeClr val="tx1"/>
            </a:solidFill>
            <a:round/>
            <a:headEnd/>
            <a:tailEnd/>
          </a:ln>
        </p:spPr>
        <p:txBody>
          <a:bodyPr/>
          <a:lstStyle>
            <a:lvl1pPr>
              <a:defRPr sz="2400">
                <a:solidFill>
                  <a:schemeClr val="tx1"/>
                </a:solidFill>
                <a:latin typeface="Geneva" panose="020B0503030404040204" pitchFamily="34" charset="0"/>
                <a:ea typeface="ＭＳ Ｐゴシック" panose="020B0600070205080204" pitchFamily="34" charset="-128"/>
              </a:defRPr>
            </a:lvl1pPr>
            <a:lvl2pPr marL="742950" indent="-285750">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lgn="ctr"/>
            <a:r>
              <a:rPr lang="fr-FR" altLang="fr-FR" sz="2000" dirty="0">
                <a:solidFill>
                  <a:schemeClr val="bg1"/>
                </a:solidFill>
                <a:latin typeface="Arial" panose="020B0604020202020204" pitchFamily="34" charset="0"/>
                <a:cs typeface="Arial" panose="020B0604020202020204" pitchFamily="34" charset="0"/>
              </a:rPr>
              <a:t>Conseil du second degré</a:t>
            </a:r>
          </a:p>
        </p:txBody>
      </p:sp>
      <p:sp>
        <p:nvSpPr>
          <p:cNvPr id="66566" name="Rectangle : coins arrondis 6">
            <a:extLst>
              <a:ext uri="{FF2B5EF4-FFF2-40B4-BE49-F238E27FC236}">
                <a16:creationId xmlns:a16="http://schemas.microsoft.com/office/drawing/2014/main" id="{EB8C41BD-9878-6A41-8C99-F57FC77FB488}"/>
              </a:ext>
            </a:extLst>
          </p:cNvPr>
          <p:cNvSpPr>
            <a:spLocks noChangeArrowheads="1"/>
          </p:cNvSpPr>
          <p:nvPr/>
        </p:nvSpPr>
        <p:spPr bwMode="auto">
          <a:xfrm>
            <a:off x="1995488" y="4635500"/>
            <a:ext cx="2836862" cy="617538"/>
          </a:xfrm>
          <a:prstGeom prst="roundRect">
            <a:avLst>
              <a:gd name="adj" fmla="val 16667"/>
            </a:avLst>
          </a:prstGeom>
          <a:solidFill>
            <a:srgbClr val="003C6E"/>
          </a:solidFill>
          <a:ln w="12700" algn="ctr">
            <a:solidFill>
              <a:schemeClr val="tx1"/>
            </a:solidFill>
            <a:round/>
            <a:headEnd/>
            <a:tailEnd/>
          </a:ln>
        </p:spPr>
        <p:txBody>
          <a:bodyPr/>
          <a:lstStyle>
            <a:lvl1pPr>
              <a:defRPr sz="2400">
                <a:solidFill>
                  <a:schemeClr val="tx1"/>
                </a:solidFill>
                <a:latin typeface="Geneva" panose="020B0503030404040204" pitchFamily="34" charset="0"/>
                <a:ea typeface="ＭＳ Ｐゴシック" panose="020B0600070205080204" pitchFamily="34" charset="-128"/>
              </a:defRPr>
            </a:lvl1pPr>
            <a:lvl2pPr marL="742950" indent="-285750">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r>
              <a:rPr lang="fr-FR" altLang="fr-FR" dirty="0">
                <a:solidFill>
                  <a:schemeClr val="bg1"/>
                </a:solidFill>
              </a:rPr>
              <a:t>Conseil de classe</a:t>
            </a:r>
          </a:p>
        </p:txBody>
      </p:sp>
      <p:sp>
        <p:nvSpPr>
          <p:cNvPr id="66567" name="Rectangle : coins arrondis 7">
            <a:extLst>
              <a:ext uri="{FF2B5EF4-FFF2-40B4-BE49-F238E27FC236}">
                <a16:creationId xmlns:a16="http://schemas.microsoft.com/office/drawing/2014/main" id="{0FCB5E9D-3934-D040-9362-CA0719E117F0}"/>
              </a:ext>
            </a:extLst>
          </p:cNvPr>
          <p:cNvSpPr>
            <a:spLocks noChangeArrowheads="1"/>
          </p:cNvSpPr>
          <p:nvPr/>
        </p:nvSpPr>
        <p:spPr bwMode="auto">
          <a:xfrm>
            <a:off x="5584825" y="1860553"/>
            <a:ext cx="2436813" cy="742946"/>
          </a:xfrm>
          <a:prstGeom prst="roundRect">
            <a:avLst>
              <a:gd name="adj" fmla="val 16667"/>
            </a:avLst>
          </a:prstGeom>
          <a:solidFill>
            <a:srgbClr val="003C6E"/>
          </a:solidFill>
          <a:ln w="12700" algn="ctr">
            <a:solidFill>
              <a:schemeClr val="tx1"/>
            </a:solidFill>
            <a:round/>
            <a:headEnd/>
            <a:tailEnd/>
          </a:ln>
        </p:spPr>
        <p:txBody>
          <a:bodyPr/>
          <a:lstStyle>
            <a:lvl1pPr>
              <a:defRPr sz="2400">
                <a:solidFill>
                  <a:schemeClr val="tx1"/>
                </a:solidFill>
                <a:latin typeface="Geneva" panose="020B0503030404040204" pitchFamily="34" charset="0"/>
                <a:ea typeface="ＭＳ Ｐゴシック" panose="020B0600070205080204" pitchFamily="34" charset="-128"/>
              </a:defRPr>
            </a:lvl1pPr>
            <a:lvl2pPr marL="742950" indent="-285750">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lgn="ctr"/>
            <a:r>
              <a:rPr lang="fr-FR" altLang="fr-FR" sz="1200" b="1" dirty="0">
                <a:solidFill>
                  <a:schemeClr val="bg1"/>
                </a:solidFill>
                <a:latin typeface="Arial" panose="020B0604020202020204" pitchFamily="34" charset="0"/>
                <a:cs typeface="Arial" panose="020B0604020202020204" pitchFamily="34" charset="0"/>
              </a:rPr>
              <a:t>CVC </a:t>
            </a:r>
            <a:br>
              <a:rPr lang="fr-FR" altLang="fr-FR" sz="1200" b="1" dirty="0">
                <a:solidFill>
                  <a:schemeClr val="bg1"/>
                </a:solidFill>
                <a:latin typeface="Arial" panose="020B0604020202020204" pitchFamily="34" charset="0"/>
                <a:cs typeface="Arial" panose="020B0604020202020204" pitchFamily="34" charset="0"/>
              </a:rPr>
            </a:br>
            <a:r>
              <a:rPr lang="fr-FR" altLang="fr-FR" sz="1200" b="1" dirty="0">
                <a:solidFill>
                  <a:schemeClr val="bg1"/>
                </a:solidFill>
                <a:latin typeface="Arial" panose="020B0604020202020204" pitchFamily="34" charset="0"/>
                <a:cs typeface="Arial" panose="020B0604020202020204" pitchFamily="34" charset="0"/>
              </a:rPr>
              <a:t>Conseil de vie collégienne</a:t>
            </a:r>
          </a:p>
          <a:p>
            <a:pPr algn="ctr"/>
            <a:endParaRPr lang="fr-FR" altLang="fr-FR" sz="1200" b="1" dirty="0">
              <a:solidFill>
                <a:schemeClr val="bg1"/>
              </a:solidFill>
              <a:latin typeface="Arial" panose="020B0604020202020204" pitchFamily="34" charset="0"/>
              <a:cs typeface="Arial" panose="020B0604020202020204" pitchFamily="34" charset="0"/>
            </a:endParaRPr>
          </a:p>
        </p:txBody>
      </p:sp>
      <p:sp>
        <p:nvSpPr>
          <p:cNvPr id="66568" name="Rectangle : coins arrondis 8">
            <a:extLst>
              <a:ext uri="{FF2B5EF4-FFF2-40B4-BE49-F238E27FC236}">
                <a16:creationId xmlns:a16="http://schemas.microsoft.com/office/drawing/2014/main" id="{26B7ED51-630B-AE4D-BE93-1228A8B6040C}"/>
              </a:ext>
            </a:extLst>
          </p:cNvPr>
          <p:cNvSpPr>
            <a:spLocks noChangeArrowheads="1"/>
          </p:cNvSpPr>
          <p:nvPr/>
        </p:nvSpPr>
        <p:spPr bwMode="auto">
          <a:xfrm>
            <a:off x="5565775" y="2703512"/>
            <a:ext cx="2436813" cy="547688"/>
          </a:xfrm>
          <a:prstGeom prst="roundRect">
            <a:avLst>
              <a:gd name="adj" fmla="val 16667"/>
            </a:avLst>
          </a:prstGeom>
          <a:solidFill>
            <a:srgbClr val="003C6E"/>
          </a:solidFill>
          <a:ln w="12700" algn="ctr">
            <a:solidFill>
              <a:schemeClr val="tx1"/>
            </a:solidFill>
            <a:round/>
            <a:headEnd/>
            <a:tailEnd/>
          </a:ln>
        </p:spPr>
        <p:txBody>
          <a:bodyPr/>
          <a:lstStyle>
            <a:lvl1pPr>
              <a:defRPr sz="2400">
                <a:solidFill>
                  <a:schemeClr val="tx1"/>
                </a:solidFill>
                <a:latin typeface="Geneva" panose="020B0503030404040204" pitchFamily="34" charset="0"/>
                <a:ea typeface="ＭＳ Ｐゴシック" panose="020B0600070205080204" pitchFamily="34" charset="-128"/>
              </a:defRPr>
            </a:lvl1pPr>
            <a:lvl2pPr marL="742950" indent="-285750">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lgn="ctr"/>
            <a:r>
              <a:rPr lang="fr-FR" altLang="fr-FR" sz="1200" b="1" dirty="0">
                <a:solidFill>
                  <a:schemeClr val="bg1"/>
                </a:solidFill>
                <a:latin typeface="Arial" panose="020B0604020202020204" pitchFamily="34" charset="0"/>
                <a:cs typeface="Arial" panose="020B0604020202020204" pitchFamily="34" charset="0"/>
              </a:rPr>
              <a:t>CVL</a:t>
            </a:r>
            <a:br>
              <a:rPr lang="fr-FR" altLang="fr-FR" sz="1200" b="1" dirty="0">
                <a:solidFill>
                  <a:schemeClr val="bg1"/>
                </a:solidFill>
                <a:latin typeface="Arial" panose="020B0604020202020204" pitchFamily="34" charset="0"/>
                <a:cs typeface="Arial" panose="020B0604020202020204" pitchFamily="34" charset="0"/>
              </a:rPr>
            </a:br>
            <a:r>
              <a:rPr lang="fr-FR" altLang="fr-FR" sz="1200" b="1" dirty="0">
                <a:solidFill>
                  <a:schemeClr val="bg1"/>
                </a:solidFill>
                <a:latin typeface="Arial" panose="020B0604020202020204" pitchFamily="34" charset="0"/>
                <a:cs typeface="Arial" panose="020B0604020202020204" pitchFamily="34" charset="0"/>
              </a:rPr>
              <a:t>Conseil de vie lycéenne</a:t>
            </a:r>
          </a:p>
        </p:txBody>
      </p:sp>
      <p:sp>
        <p:nvSpPr>
          <p:cNvPr id="66569" name="Rectangle : coins arrondis 9">
            <a:extLst>
              <a:ext uri="{FF2B5EF4-FFF2-40B4-BE49-F238E27FC236}">
                <a16:creationId xmlns:a16="http://schemas.microsoft.com/office/drawing/2014/main" id="{AC2FBD90-5890-1048-9E8F-FBEEBDF68A5C}"/>
              </a:ext>
            </a:extLst>
          </p:cNvPr>
          <p:cNvSpPr>
            <a:spLocks noChangeArrowheads="1"/>
          </p:cNvSpPr>
          <p:nvPr/>
        </p:nvSpPr>
        <p:spPr bwMode="auto">
          <a:xfrm>
            <a:off x="5565775" y="4668838"/>
            <a:ext cx="2455863" cy="920402"/>
          </a:xfrm>
          <a:prstGeom prst="roundRect">
            <a:avLst>
              <a:gd name="adj" fmla="val 16667"/>
            </a:avLst>
          </a:prstGeom>
          <a:solidFill>
            <a:srgbClr val="003C6E"/>
          </a:solidFill>
          <a:ln w="12700" algn="ctr">
            <a:solidFill>
              <a:schemeClr val="tx1"/>
            </a:solidFill>
            <a:round/>
            <a:headEnd/>
            <a:tailEnd/>
          </a:ln>
        </p:spPr>
        <p:txBody>
          <a:bodyPr/>
          <a:lstStyle>
            <a:lvl1pPr>
              <a:defRPr sz="2400">
                <a:solidFill>
                  <a:schemeClr val="tx1"/>
                </a:solidFill>
                <a:latin typeface="Geneva" panose="020B0503030404040204" pitchFamily="34" charset="0"/>
                <a:ea typeface="ＭＳ Ｐゴシック" panose="020B0600070205080204" pitchFamily="34" charset="-128"/>
              </a:defRPr>
            </a:lvl1pPr>
            <a:lvl2pPr marL="742950" indent="-285750">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lgn="ctr"/>
            <a:r>
              <a:rPr lang="fr-FR" altLang="fr-FR" sz="1200" b="1" dirty="0">
                <a:solidFill>
                  <a:schemeClr val="bg1"/>
                </a:solidFill>
                <a:latin typeface="Arial" panose="020B0604020202020204" pitchFamily="34" charset="0"/>
                <a:cs typeface="Arial" panose="020B0604020202020204" pitchFamily="34" charset="0"/>
              </a:rPr>
              <a:t>CHSCS </a:t>
            </a:r>
            <a:br>
              <a:rPr lang="fr-FR" altLang="fr-FR" sz="1200" b="1" dirty="0">
                <a:solidFill>
                  <a:schemeClr val="bg1"/>
                </a:solidFill>
                <a:latin typeface="Arial" panose="020B0604020202020204" pitchFamily="34" charset="0"/>
                <a:cs typeface="Arial" panose="020B0604020202020204" pitchFamily="34" charset="0"/>
              </a:rPr>
            </a:br>
            <a:r>
              <a:rPr lang="fr-FR" sz="1100" b="1" dirty="0">
                <a:solidFill>
                  <a:schemeClr val="bg1"/>
                </a:solidFill>
                <a:latin typeface="Arial" panose="020B0604020202020204" pitchFamily="34" charset="0"/>
                <a:cs typeface="Arial" panose="020B0604020202020204" pitchFamily="34" charset="0"/>
              </a:rPr>
              <a:t>commission hygiène et sécurité de la communauté scolaire</a:t>
            </a:r>
            <a:endParaRPr lang="fr-FR" altLang="fr-FR" sz="1100" b="1" dirty="0">
              <a:solidFill>
                <a:schemeClr val="bg1"/>
              </a:solidFill>
              <a:latin typeface="Arial" panose="020B0604020202020204" pitchFamily="34" charset="0"/>
              <a:cs typeface="Arial" panose="020B0604020202020204" pitchFamily="34" charset="0"/>
            </a:endParaRPr>
          </a:p>
        </p:txBody>
      </p:sp>
      <p:sp>
        <p:nvSpPr>
          <p:cNvPr id="66570" name="Rectangle : coins arrondis 10">
            <a:extLst>
              <a:ext uri="{FF2B5EF4-FFF2-40B4-BE49-F238E27FC236}">
                <a16:creationId xmlns:a16="http://schemas.microsoft.com/office/drawing/2014/main" id="{3B0D30DF-1B0F-FF47-A6FF-3144F6988222}"/>
              </a:ext>
            </a:extLst>
          </p:cNvPr>
          <p:cNvSpPr>
            <a:spLocks noChangeArrowheads="1"/>
          </p:cNvSpPr>
          <p:nvPr/>
        </p:nvSpPr>
        <p:spPr bwMode="auto">
          <a:xfrm>
            <a:off x="5565775" y="4184650"/>
            <a:ext cx="2413000" cy="401638"/>
          </a:xfrm>
          <a:prstGeom prst="roundRect">
            <a:avLst>
              <a:gd name="adj" fmla="val 16667"/>
            </a:avLst>
          </a:prstGeom>
          <a:solidFill>
            <a:srgbClr val="003C6E"/>
          </a:solidFill>
          <a:ln w="12700" algn="ctr">
            <a:solidFill>
              <a:schemeClr val="tx1"/>
            </a:solidFill>
            <a:round/>
            <a:headEnd/>
            <a:tailEnd/>
          </a:ln>
        </p:spPr>
        <p:txBody>
          <a:bodyPr/>
          <a:lstStyle>
            <a:lvl1pPr>
              <a:defRPr sz="2400">
                <a:solidFill>
                  <a:schemeClr val="tx1"/>
                </a:solidFill>
                <a:latin typeface="Geneva" panose="020B0503030404040204" pitchFamily="34" charset="0"/>
                <a:ea typeface="ＭＳ Ｐゴシック" panose="020B0600070205080204" pitchFamily="34" charset="-128"/>
              </a:defRPr>
            </a:lvl1pPr>
            <a:lvl2pPr marL="742950" indent="-285750">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lgn="ctr"/>
            <a:r>
              <a:rPr lang="fr-FR" altLang="fr-FR" sz="1200" b="1" dirty="0">
                <a:solidFill>
                  <a:schemeClr val="bg1"/>
                </a:solidFill>
                <a:latin typeface="Arial" panose="020B0604020202020204" pitchFamily="34" charset="0"/>
                <a:cs typeface="Arial" panose="020B0604020202020204" pitchFamily="34" charset="0"/>
              </a:rPr>
              <a:t>Conseil de discipline</a:t>
            </a:r>
          </a:p>
        </p:txBody>
      </p:sp>
      <p:sp>
        <p:nvSpPr>
          <p:cNvPr id="66572" name="Signalisation droite 13">
            <a:extLst>
              <a:ext uri="{FF2B5EF4-FFF2-40B4-BE49-F238E27FC236}">
                <a16:creationId xmlns:a16="http://schemas.microsoft.com/office/drawing/2014/main" id="{BA86DF57-6F06-2040-A2EA-94953045F062}"/>
              </a:ext>
            </a:extLst>
          </p:cNvPr>
          <p:cNvSpPr>
            <a:spLocks noChangeArrowheads="1"/>
          </p:cNvSpPr>
          <p:nvPr/>
        </p:nvSpPr>
        <p:spPr bwMode="auto">
          <a:xfrm>
            <a:off x="941388" y="3467100"/>
            <a:ext cx="1116012" cy="325438"/>
          </a:xfrm>
          <a:prstGeom prst="homePlate">
            <a:avLst>
              <a:gd name="adj" fmla="val 50010"/>
            </a:avLst>
          </a:prstGeom>
          <a:solidFill>
            <a:srgbClr val="C00000"/>
          </a:solidFill>
          <a:ln w="12700" algn="ctr">
            <a:solidFill>
              <a:schemeClr val="tx1"/>
            </a:solidFill>
            <a:round/>
            <a:headEnd/>
            <a:tailEnd/>
          </a:ln>
        </p:spPr>
        <p:txBody>
          <a:bodyPr/>
          <a:lstStyle>
            <a:lvl1pPr>
              <a:defRPr sz="2400">
                <a:solidFill>
                  <a:schemeClr val="tx1"/>
                </a:solidFill>
                <a:latin typeface="Geneva" panose="020B0503030404040204" pitchFamily="34" charset="0"/>
                <a:ea typeface="ＭＳ Ｐゴシック" panose="020B0600070205080204" pitchFamily="34" charset="-128"/>
              </a:defRPr>
            </a:lvl1pPr>
            <a:lvl2pPr marL="742950" indent="-285750">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r>
              <a:rPr lang="fr-FR" altLang="fr-FR" sz="1400" dirty="0"/>
              <a:t>Elections</a:t>
            </a:r>
          </a:p>
        </p:txBody>
      </p:sp>
      <p:sp>
        <p:nvSpPr>
          <p:cNvPr id="66573" name="Signalisation droite 14">
            <a:extLst>
              <a:ext uri="{FF2B5EF4-FFF2-40B4-BE49-F238E27FC236}">
                <a16:creationId xmlns:a16="http://schemas.microsoft.com/office/drawing/2014/main" id="{73538844-185C-A240-AA6E-210851A2ACA3}"/>
              </a:ext>
            </a:extLst>
          </p:cNvPr>
          <p:cNvSpPr>
            <a:spLocks noChangeArrowheads="1"/>
          </p:cNvSpPr>
          <p:nvPr/>
        </p:nvSpPr>
        <p:spPr bwMode="auto">
          <a:xfrm>
            <a:off x="964430" y="2370932"/>
            <a:ext cx="1116013" cy="325438"/>
          </a:xfrm>
          <a:prstGeom prst="homePlate">
            <a:avLst>
              <a:gd name="adj" fmla="val 50010"/>
            </a:avLst>
          </a:prstGeom>
          <a:solidFill>
            <a:srgbClr val="C00000"/>
          </a:solidFill>
          <a:ln w="12700" algn="ctr">
            <a:solidFill>
              <a:schemeClr val="tx1"/>
            </a:solidFill>
            <a:round/>
            <a:headEnd/>
            <a:tailEnd/>
          </a:ln>
        </p:spPr>
        <p:txBody>
          <a:bodyPr/>
          <a:lstStyle>
            <a:lvl1pPr>
              <a:defRPr sz="2400">
                <a:solidFill>
                  <a:schemeClr val="tx1"/>
                </a:solidFill>
                <a:latin typeface="Geneva" panose="020B0503030404040204" pitchFamily="34" charset="0"/>
                <a:ea typeface="ＭＳ Ｐゴシック" panose="020B0600070205080204" pitchFamily="34" charset="-128"/>
              </a:defRPr>
            </a:lvl1pPr>
            <a:lvl2pPr marL="742950" indent="-285750">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r>
              <a:rPr lang="fr-FR" altLang="fr-FR" sz="1400" dirty="0"/>
              <a:t>Elections</a:t>
            </a:r>
          </a:p>
        </p:txBody>
      </p:sp>
      <p:sp>
        <p:nvSpPr>
          <p:cNvPr id="66574" name="Rectangle 15">
            <a:extLst>
              <a:ext uri="{FF2B5EF4-FFF2-40B4-BE49-F238E27FC236}">
                <a16:creationId xmlns:a16="http://schemas.microsoft.com/office/drawing/2014/main" id="{E61B6B78-B574-2A4E-B03A-BB3C5B724854}"/>
              </a:ext>
            </a:extLst>
          </p:cNvPr>
          <p:cNvSpPr>
            <a:spLocks noChangeArrowheads="1"/>
          </p:cNvSpPr>
          <p:nvPr/>
        </p:nvSpPr>
        <p:spPr bwMode="auto">
          <a:xfrm rot="5400000">
            <a:off x="-1367325" y="3581399"/>
            <a:ext cx="3672410" cy="606425"/>
          </a:xfrm>
          <a:prstGeom prst="rect">
            <a:avLst/>
          </a:prstGeom>
          <a:solidFill>
            <a:srgbClr val="C00000"/>
          </a:solidFill>
          <a:ln w="12700" algn="ctr">
            <a:solidFill>
              <a:schemeClr val="tx1"/>
            </a:solidFill>
            <a:round/>
            <a:headEnd/>
            <a:tailEnd/>
          </a:ln>
        </p:spPr>
        <p:txBody>
          <a:bodyPr/>
          <a:lstStyle>
            <a:lvl1pPr>
              <a:defRPr sz="2400">
                <a:solidFill>
                  <a:schemeClr val="tx1"/>
                </a:solidFill>
                <a:latin typeface="Geneva" panose="020B0503030404040204" pitchFamily="34" charset="0"/>
                <a:ea typeface="ＭＳ Ｐゴシック" panose="020B0600070205080204" pitchFamily="34" charset="-128"/>
              </a:defRPr>
            </a:lvl1pPr>
            <a:lvl2pPr marL="742950" indent="-285750">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lgn="ctr"/>
            <a:r>
              <a:rPr lang="fr-FR" altLang="fr-FR" dirty="0">
                <a:solidFill>
                  <a:schemeClr val="bg1"/>
                </a:solidFill>
                <a:latin typeface="Arial" panose="020B0604020202020204" pitchFamily="34" charset="0"/>
                <a:cs typeface="Arial" panose="020B0604020202020204" pitchFamily="34" charset="0"/>
              </a:rPr>
              <a:t>PARENTS</a:t>
            </a:r>
          </a:p>
        </p:txBody>
      </p:sp>
      <p:cxnSp>
        <p:nvCxnSpPr>
          <p:cNvPr id="66575" name="Connecteur droit avec flèche 17">
            <a:extLst>
              <a:ext uri="{FF2B5EF4-FFF2-40B4-BE49-F238E27FC236}">
                <a16:creationId xmlns:a16="http://schemas.microsoft.com/office/drawing/2014/main" id="{48EBF0E4-B5AD-2649-A41B-788114194995}"/>
              </a:ext>
            </a:extLst>
          </p:cNvPr>
          <p:cNvCxnSpPr>
            <a:cxnSpLocks/>
          </p:cNvCxnSpPr>
          <p:nvPr/>
        </p:nvCxnSpPr>
        <p:spPr bwMode="auto">
          <a:xfrm flipV="1">
            <a:off x="5026025" y="2593975"/>
            <a:ext cx="582613" cy="547688"/>
          </a:xfrm>
          <a:prstGeom prst="straightConnector1">
            <a:avLst/>
          </a:prstGeom>
          <a:noFill/>
          <a:ln w="12700" algn="ctr">
            <a:solidFill>
              <a:srgbClr val="FFC000"/>
            </a:solidFill>
            <a:round/>
            <a:headEnd/>
            <a:tailEnd type="triangle" w="med" len="med"/>
          </a:ln>
        </p:spPr>
      </p:cxnSp>
      <p:cxnSp>
        <p:nvCxnSpPr>
          <p:cNvPr id="66576" name="Connecteur droit avec flèche 18">
            <a:extLst>
              <a:ext uri="{FF2B5EF4-FFF2-40B4-BE49-F238E27FC236}">
                <a16:creationId xmlns:a16="http://schemas.microsoft.com/office/drawing/2014/main" id="{DCE3C95B-2467-B047-BB20-56EB84D495DF}"/>
              </a:ext>
            </a:extLst>
          </p:cNvPr>
          <p:cNvCxnSpPr>
            <a:cxnSpLocks/>
          </p:cNvCxnSpPr>
          <p:nvPr/>
        </p:nvCxnSpPr>
        <p:spPr bwMode="auto">
          <a:xfrm flipV="1">
            <a:off x="4951413" y="3154363"/>
            <a:ext cx="515937" cy="427037"/>
          </a:xfrm>
          <a:prstGeom prst="straightConnector1">
            <a:avLst/>
          </a:prstGeom>
          <a:noFill/>
          <a:ln w="12700" algn="ctr">
            <a:solidFill>
              <a:srgbClr val="FFC000"/>
            </a:solidFill>
            <a:round/>
            <a:headEnd/>
            <a:tailEnd type="triangle" w="med" len="med"/>
          </a:ln>
        </p:spPr>
      </p:cxnSp>
      <p:cxnSp>
        <p:nvCxnSpPr>
          <p:cNvPr id="66577" name="Connecteur droit avec flèche 19">
            <a:extLst>
              <a:ext uri="{FF2B5EF4-FFF2-40B4-BE49-F238E27FC236}">
                <a16:creationId xmlns:a16="http://schemas.microsoft.com/office/drawing/2014/main" id="{02C08807-3454-444A-9053-3C920054CD2B}"/>
              </a:ext>
            </a:extLst>
          </p:cNvPr>
          <p:cNvCxnSpPr>
            <a:cxnSpLocks/>
          </p:cNvCxnSpPr>
          <p:nvPr/>
        </p:nvCxnSpPr>
        <p:spPr bwMode="auto">
          <a:xfrm flipV="1">
            <a:off x="4826000" y="3829050"/>
            <a:ext cx="706438" cy="111125"/>
          </a:xfrm>
          <a:prstGeom prst="straightConnector1">
            <a:avLst/>
          </a:prstGeom>
          <a:noFill/>
          <a:ln w="12700" algn="ctr">
            <a:solidFill>
              <a:srgbClr val="FFC000"/>
            </a:solidFill>
            <a:round/>
            <a:headEnd/>
            <a:tailEnd type="triangle" w="med" len="med"/>
          </a:ln>
        </p:spPr>
      </p:cxnSp>
      <p:cxnSp>
        <p:nvCxnSpPr>
          <p:cNvPr id="66578" name="Connecteur droit avec flèche 20">
            <a:extLst>
              <a:ext uri="{FF2B5EF4-FFF2-40B4-BE49-F238E27FC236}">
                <a16:creationId xmlns:a16="http://schemas.microsoft.com/office/drawing/2014/main" id="{C4B4592F-E86E-2D47-9800-81588C1413C6}"/>
              </a:ext>
            </a:extLst>
          </p:cNvPr>
          <p:cNvCxnSpPr>
            <a:cxnSpLocks/>
          </p:cNvCxnSpPr>
          <p:nvPr/>
        </p:nvCxnSpPr>
        <p:spPr bwMode="auto">
          <a:xfrm>
            <a:off x="4906963" y="4164013"/>
            <a:ext cx="506412" cy="317500"/>
          </a:xfrm>
          <a:prstGeom prst="straightConnector1">
            <a:avLst/>
          </a:prstGeom>
          <a:noFill/>
          <a:ln w="12700" algn="ctr">
            <a:solidFill>
              <a:srgbClr val="FFC000"/>
            </a:solidFill>
            <a:round/>
            <a:headEnd/>
            <a:tailEnd type="triangle" w="med" len="med"/>
          </a:ln>
        </p:spPr>
      </p:cxnSp>
      <p:cxnSp>
        <p:nvCxnSpPr>
          <p:cNvPr id="66579" name="Connecteur droit avec flèche 27">
            <a:extLst>
              <a:ext uri="{FF2B5EF4-FFF2-40B4-BE49-F238E27FC236}">
                <a16:creationId xmlns:a16="http://schemas.microsoft.com/office/drawing/2014/main" id="{F0D2A3DE-3686-3E4F-BBE9-DA91EC1B7FA7}"/>
              </a:ext>
            </a:extLst>
          </p:cNvPr>
          <p:cNvCxnSpPr>
            <a:cxnSpLocks/>
          </p:cNvCxnSpPr>
          <p:nvPr/>
        </p:nvCxnSpPr>
        <p:spPr bwMode="auto">
          <a:xfrm>
            <a:off x="4910138" y="4473575"/>
            <a:ext cx="579437" cy="471488"/>
          </a:xfrm>
          <a:prstGeom prst="straightConnector1">
            <a:avLst/>
          </a:prstGeom>
          <a:noFill/>
          <a:ln w="12700" algn="ctr">
            <a:solidFill>
              <a:srgbClr val="FFC000"/>
            </a:solidFill>
            <a:round/>
            <a:headEnd/>
            <a:tailEnd type="triangle" w="med" len="med"/>
          </a:ln>
        </p:spPr>
      </p:cxnSp>
      <p:pic>
        <p:nvPicPr>
          <p:cNvPr id="2" name="Picture 5">
            <a:extLst>
              <a:ext uri="{FF2B5EF4-FFF2-40B4-BE49-F238E27FC236}">
                <a16:creationId xmlns:a16="http://schemas.microsoft.com/office/drawing/2014/main" id="{4519CE02-FF80-D8C1-F86E-51E3E36D5BC5}"/>
              </a:ext>
            </a:extLst>
          </p:cNvPr>
          <p:cNvPicPr/>
          <p:nvPr/>
        </p:nvPicPr>
        <p:blipFill>
          <a:blip r:embed="rId2"/>
          <a:stretch>
            <a:fillRect/>
          </a:stretch>
        </p:blipFill>
        <p:spPr>
          <a:xfrm>
            <a:off x="1459025" y="6444843"/>
            <a:ext cx="6641367" cy="306000"/>
          </a:xfrm>
          <a:prstGeom prst="rect">
            <a:avLst/>
          </a:prstGeom>
        </p:spPr>
      </p:pic>
      <p:pic>
        <p:nvPicPr>
          <p:cNvPr id="4" name="Picture 3">
            <a:extLst>
              <a:ext uri="{FF2B5EF4-FFF2-40B4-BE49-F238E27FC236}">
                <a16:creationId xmlns:a16="http://schemas.microsoft.com/office/drawing/2014/main" id="{71A9306D-C5E2-AB70-3FA7-FC8F6B0C2251}"/>
              </a:ext>
            </a:extLst>
          </p:cNvPr>
          <p:cNvPicPr>
            <a:picLocks noChangeAspect="1"/>
          </p:cNvPicPr>
          <p:nvPr/>
        </p:nvPicPr>
        <p:blipFill>
          <a:blip r:embed="rId3"/>
          <a:stretch>
            <a:fillRect/>
          </a:stretch>
        </p:blipFill>
        <p:spPr>
          <a:xfrm>
            <a:off x="283779" y="5855473"/>
            <a:ext cx="696718" cy="1002528"/>
          </a:xfrm>
          <a:prstGeom prst="rect">
            <a:avLst/>
          </a:prstGeom>
        </p:spPr>
      </p:pic>
      <p:sp>
        <p:nvSpPr>
          <p:cNvPr id="7" name="TextBox 12">
            <a:extLst>
              <a:ext uri="{FF2B5EF4-FFF2-40B4-BE49-F238E27FC236}">
                <a16:creationId xmlns:a16="http://schemas.microsoft.com/office/drawing/2014/main" id="{2D6B39E9-7DAE-4303-5B64-EE715269E82C}"/>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a:extLst>
              <a:ext uri="{FF2B5EF4-FFF2-40B4-BE49-F238E27FC236}">
                <a16:creationId xmlns:a16="http://schemas.microsoft.com/office/drawing/2014/main" id="{7EB6188B-6FEE-1946-9B67-E0D71A25DAE3}"/>
              </a:ext>
            </a:extLst>
          </p:cNvPr>
          <p:cNvSpPr>
            <a:spLocks noGrp="1" noChangeArrowheads="1"/>
          </p:cNvSpPr>
          <p:nvPr>
            <p:ph type="title"/>
          </p:nvPr>
        </p:nvSpPr>
        <p:spPr>
          <a:xfrm>
            <a:off x="-19124" y="10732"/>
            <a:ext cx="9163123" cy="838200"/>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Un bon conseil de classe… </a:t>
            </a:r>
          </a:p>
        </p:txBody>
      </p:sp>
      <p:sp>
        <p:nvSpPr>
          <p:cNvPr id="108549" name="Rectangle 5">
            <a:extLst>
              <a:ext uri="{FF2B5EF4-FFF2-40B4-BE49-F238E27FC236}">
                <a16:creationId xmlns:a16="http://schemas.microsoft.com/office/drawing/2014/main" id="{F6AC5D37-5561-444C-90D4-383B19C95189}"/>
              </a:ext>
            </a:extLst>
          </p:cNvPr>
          <p:cNvSpPr>
            <a:spLocks noChangeArrowheads="1"/>
          </p:cNvSpPr>
          <p:nvPr/>
        </p:nvSpPr>
        <p:spPr bwMode="auto">
          <a:xfrm>
            <a:off x="251520" y="1340768"/>
            <a:ext cx="8663880" cy="4514705"/>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buFontTx/>
              <a:buChar char="-"/>
              <a:defRPr/>
            </a:pPr>
            <a:r>
              <a:rPr lang="fr-FR" altLang="fr-FR" sz="1800" b="1" dirty="0">
                <a:solidFill>
                  <a:srgbClr val="003C6E"/>
                </a:solidFill>
                <a:latin typeface="Arial" panose="020B0604020202020204" pitchFamily="34" charset="0"/>
                <a:cs typeface="Arial" panose="020B0604020202020204" pitchFamily="34" charset="0"/>
              </a:rPr>
              <a:t>Présence de l’ensemble des enseignants</a:t>
            </a:r>
            <a:br>
              <a:rPr lang="fr-FR" altLang="fr-FR" sz="1800" b="1" dirty="0">
                <a:solidFill>
                  <a:srgbClr val="003C6E"/>
                </a:solidFill>
                <a:latin typeface="Arial" panose="020B0604020202020204" pitchFamily="34" charset="0"/>
                <a:cs typeface="Arial" panose="020B0604020202020204" pitchFamily="34" charset="0"/>
              </a:rPr>
            </a:br>
            <a:endParaRPr lang="fr-FR" altLang="fr-FR" sz="1800" b="1" dirty="0">
              <a:solidFill>
                <a:srgbClr val="003C6E"/>
              </a:solidFill>
              <a:latin typeface="Arial" panose="020B0604020202020204" pitchFamily="34" charset="0"/>
              <a:cs typeface="Arial" panose="020B0604020202020204" pitchFamily="34" charset="0"/>
            </a:endParaRPr>
          </a:p>
          <a:p>
            <a:pPr>
              <a:buFontTx/>
              <a:buChar char="-"/>
              <a:defRPr/>
            </a:pPr>
            <a:r>
              <a:rPr lang="fr-FR" altLang="fr-FR" sz="1800" b="1" dirty="0">
                <a:solidFill>
                  <a:srgbClr val="003C6E"/>
                </a:solidFill>
                <a:latin typeface="Arial" panose="020B0604020202020204" pitchFamily="34" charset="0"/>
                <a:cs typeface="Arial" panose="020B0604020202020204" pitchFamily="34" charset="0"/>
              </a:rPr>
              <a:t>Relation, communication, participation, discussion, dialogue :</a:t>
            </a:r>
            <a:r>
              <a:rPr lang="fr-FR" altLang="fr-FR" sz="1800" i="1" dirty="0">
                <a:solidFill>
                  <a:srgbClr val="003C6E"/>
                </a:solidFill>
                <a:latin typeface="Arial" panose="020B0604020202020204" pitchFamily="34" charset="0"/>
                <a:cs typeface="Arial" panose="020B0604020202020204" pitchFamily="34" charset="0"/>
              </a:rPr>
              <a:t>« Une bonne relation entre professeur principal et professeurs. « Une discussion ouverte entre professeurs et élèves et parents ».. « L’envie de chacun de faire vivre ce conseil autour des élèves et de leur personnalité propre, et du rendu collectif de la classe ; l’envie de travailler ensemble ».</a:t>
            </a:r>
            <a:br>
              <a:rPr lang="fr-FR" altLang="fr-FR" sz="1800" i="1" dirty="0">
                <a:solidFill>
                  <a:srgbClr val="003C6E"/>
                </a:solidFill>
                <a:latin typeface="Arial" panose="020B0604020202020204" pitchFamily="34" charset="0"/>
                <a:cs typeface="Arial" panose="020B0604020202020204" pitchFamily="34" charset="0"/>
              </a:rPr>
            </a:br>
            <a:endParaRPr lang="fr-FR" altLang="fr-FR" sz="1800" i="1" dirty="0">
              <a:solidFill>
                <a:srgbClr val="003C6E"/>
              </a:solidFill>
              <a:latin typeface="Arial" panose="020B0604020202020204" pitchFamily="34" charset="0"/>
              <a:cs typeface="Arial" panose="020B0604020202020204" pitchFamily="34" charset="0"/>
            </a:endParaRPr>
          </a:p>
          <a:p>
            <a:pPr>
              <a:buFontTx/>
              <a:buChar char="-"/>
              <a:defRPr/>
            </a:pPr>
            <a:r>
              <a:rPr lang="fr-FR" altLang="fr-FR" sz="1800" b="1" dirty="0">
                <a:solidFill>
                  <a:srgbClr val="003C6E"/>
                </a:solidFill>
                <a:latin typeface="Arial" panose="020B0604020202020204" pitchFamily="34" charset="0"/>
                <a:cs typeface="Arial" panose="020B0604020202020204" pitchFamily="34" charset="0"/>
              </a:rPr>
              <a:t>Objectivité </a:t>
            </a:r>
            <a:endParaRPr lang="fr-FR" altLang="fr-FR" sz="1800" b="1" i="1" dirty="0">
              <a:solidFill>
                <a:srgbClr val="003C6E"/>
              </a:solidFill>
              <a:latin typeface="Arial" panose="020B0604020202020204" pitchFamily="34" charset="0"/>
              <a:cs typeface="Arial" panose="020B0604020202020204" pitchFamily="34" charset="0"/>
            </a:endParaRPr>
          </a:p>
          <a:p>
            <a:pPr>
              <a:defRPr/>
            </a:pPr>
            <a:r>
              <a:rPr lang="fr-FR" altLang="fr-FR" sz="1800" i="1" dirty="0">
                <a:solidFill>
                  <a:srgbClr val="003C6E"/>
                </a:solidFill>
                <a:latin typeface="Arial" panose="020B0604020202020204" pitchFamily="34" charset="0"/>
                <a:cs typeface="Arial" panose="020B0604020202020204" pitchFamily="34" charset="0"/>
              </a:rPr>
              <a:t>« Ne pas oublier d’encourager les bons élèves, sur lesquels on passe souvent trop vite au profit des cas à problèmes » [Ndlr : propos d’une lycéenne déléguée].</a:t>
            </a:r>
          </a:p>
          <a:p>
            <a:pPr>
              <a:defRPr/>
            </a:pPr>
            <a:r>
              <a:rPr lang="fr-FR" altLang="fr-FR" sz="1800" i="1" dirty="0">
                <a:solidFill>
                  <a:srgbClr val="003C6E"/>
                </a:solidFill>
                <a:latin typeface="Arial" panose="020B0604020202020204" pitchFamily="34" charset="0"/>
                <a:cs typeface="Arial" panose="020B0604020202020204" pitchFamily="34" charset="0"/>
              </a:rPr>
              <a:t>« Savoir revenir sur le cas d’un élève en fin de conseil pour revoir une appréciation, un jugement »</a:t>
            </a:r>
          </a:p>
          <a:p>
            <a:pPr>
              <a:defRPr/>
            </a:pPr>
            <a:r>
              <a:rPr lang="fr-FR" altLang="fr-FR" sz="1800" i="1" dirty="0">
                <a:solidFill>
                  <a:srgbClr val="003C6E"/>
                </a:solidFill>
                <a:latin typeface="Arial" panose="020B0604020202020204" pitchFamily="34" charset="0"/>
                <a:cs typeface="Arial" panose="020B0604020202020204" pitchFamily="34" charset="0"/>
              </a:rPr>
              <a:t>« Savoir prendre du temps pour chaque cas complexe »</a:t>
            </a:r>
          </a:p>
        </p:txBody>
      </p:sp>
      <p:pic>
        <p:nvPicPr>
          <p:cNvPr id="2" name="Picture 5">
            <a:extLst>
              <a:ext uri="{FF2B5EF4-FFF2-40B4-BE49-F238E27FC236}">
                <a16:creationId xmlns:a16="http://schemas.microsoft.com/office/drawing/2014/main" id="{20F7DACF-B77B-D867-3873-F475AE9B686F}"/>
              </a:ext>
            </a:extLst>
          </p:cNvPr>
          <p:cNvPicPr/>
          <p:nvPr/>
        </p:nvPicPr>
        <p:blipFill>
          <a:blip r:embed="rId3"/>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5DCFAEE0-5723-8567-09D9-71C53C0D8DDE}"/>
              </a:ext>
            </a:extLst>
          </p:cNvPr>
          <p:cNvPicPr>
            <a:picLocks noChangeAspect="1"/>
          </p:cNvPicPr>
          <p:nvPr/>
        </p:nvPicPr>
        <p:blipFill>
          <a:blip r:embed="rId4"/>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7418BF4D-2AF0-E1F4-3A5C-6E10D4CD7B03}"/>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8547"/>
                                        </p:tgtEl>
                                        <p:attrNameLst>
                                          <p:attrName>style.visibility</p:attrName>
                                        </p:attrNameLst>
                                      </p:cBhvr>
                                      <p:to>
                                        <p:strVal val="visible"/>
                                      </p:to>
                                    </p:set>
                                    <p:animEffect transition="in" filter="box(in)">
                                      <p:cBhvr>
                                        <p:cTn id="7" dur="500"/>
                                        <p:tgtEl>
                                          <p:spTgt spid="108547"/>
                                        </p:tgtEl>
                                      </p:cBhvr>
                                    </p:animEffect>
                                  </p:childTnLst>
                                </p:cTn>
                              </p:par>
                            </p:childTnLst>
                          </p:cTn>
                        </p:par>
                        <p:par>
                          <p:cTn id="8" fill="hold" nodeType="afterGroup">
                            <p:stCondLst>
                              <p:cond delay="500"/>
                            </p:stCondLst>
                            <p:childTnLst>
                              <p:par>
                                <p:cTn id="9" presetID="2" presetClass="entr" presetSubtype="8" accel="50000" decel="50000" fill="hold" grpId="0" nodeType="afterEffect">
                                  <p:stCondLst>
                                    <p:cond delay="0"/>
                                  </p:stCondLst>
                                  <p:childTnLst>
                                    <p:set>
                                      <p:cBhvr>
                                        <p:cTn id="10" dur="1" fill="hold">
                                          <p:stCondLst>
                                            <p:cond delay="0"/>
                                          </p:stCondLst>
                                        </p:cTn>
                                        <p:tgtEl>
                                          <p:spTgt spid="108549"/>
                                        </p:tgtEl>
                                        <p:attrNameLst>
                                          <p:attrName>style.visibility</p:attrName>
                                        </p:attrNameLst>
                                      </p:cBhvr>
                                      <p:to>
                                        <p:strVal val="visible"/>
                                      </p:to>
                                    </p:set>
                                    <p:anim calcmode="lin" valueType="num">
                                      <p:cBhvr additive="base">
                                        <p:cTn id="11" dur="500" fill="hold"/>
                                        <p:tgtEl>
                                          <p:spTgt spid="108549"/>
                                        </p:tgtEl>
                                        <p:attrNameLst>
                                          <p:attrName>ppt_x</p:attrName>
                                        </p:attrNameLst>
                                      </p:cBhvr>
                                      <p:tavLst>
                                        <p:tav tm="0">
                                          <p:val>
                                            <p:strVal val="0-#ppt_w/2"/>
                                          </p:val>
                                        </p:tav>
                                        <p:tav tm="100000">
                                          <p:val>
                                            <p:strVal val="#ppt_x"/>
                                          </p:val>
                                        </p:tav>
                                      </p:tavLst>
                                    </p:anim>
                                    <p:anim calcmode="lin" valueType="num">
                                      <p:cBhvr additive="base">
                                        <p:cTn id="12" dur="500" fill="hold"/>
                                        <p:tgtEl>
                                          <p:spTgt spid="108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a:extLst>
              <a:ext uri="{FF2B5EF4-FFF2-40B4-BE49-F238E27FC236}">
                <a16:creationId xmlns:a16="http://schemas.microsoft.com/office/drawing/2014/main" id="{23DFE34A-A39A-8D41-BB5E-6EB3CFFDF531}"/>
              </a:ext>
            </a:extLst>
          </p:cNvPr>
          <p:cNvSpPr>
            <a:spLocks noGrp="1" noChangeArrowheads="1"/>
          </p:cNvSpPr>
          <p:nvPr>
            <p:ph type="title"/>
          </p:nvPr>
        </p:nvSpPr>
        <p:spPr>
          <a:xfrm>
            <a:off x="0" y="0"/>
            <a:ext cx="9144000" cy="1052736"/>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Le déroulement  du conseil de classe   </a:t>
            </a:r>
          </a:p>
        </p:txBody>
      </p:sp>
      <p:sp>
        <p:nvSpPr>
          <p:cNvPr id="108549" name="Rectangle 5">
            <a:extLst>
              <a:ext uri="{FF2B5EF4-FFF2-40B4-BE49-F238E27FC236}">
                <a16:creationId xmlns:a16="http://schemas.microsoft.com/office/drawing/2014/main" id="{17DACF65-74CB-9A4B-A02C-F5B652CD777C}"/>
              </a:ext>
            </a:extLst>
          </p:cNvPr>
          <p:cNvSpPr>
            <a:spLocks noChangeArrowheads="1"/>
          </p:cNvSpPr>
          <p:nvPr/>
        </p:nvSpPr>
        <p:spPr bwMode="auto">
          <a:xfrm>
            <a:off x="304800" y="1556792"/>
            <a:ext cx="8458200" cy="499640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a:defRPr sz="2400">
                <a:solidFill>
                  <a:schemeClr val="tx1"/>
                </a:solidFill>
                <a:latin typeface="Geneva" panose="020B0503030404040204" pitchFamily="34" charset="0"/>
                <a:ea typeface="ＭＳ Ｐゴシック" panose="020B0600070205080204" pitchFamily="34" charset="-128"/>
              </a:defRPr>
            </a:lvl1pPr>
            <a:lvl2pPr marL="1244600" indent="-285750">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marL="457200" indent="-457200">
              <a:buAutoNum type="arabicPeriod"/>
              <a:defRPr/>
            </a:pPr>
            <a:r>
              <a:rPr lang="fr-FR" altLang="fr-FR" sz="2000" b="1" dirty="0">
                <a:solidFill>
                  <a:srgbClr val="003C6E"/>
                </a:solidFill>
                <a:latin typeface="Arial" panose="020B0604020202020204" pitchFamily="34" charset="0"/>
                <a:cs typeface="Arial" panose="020B0604020202020204" pitchFamily="34" charset="0"/>
              </a:rPr>
              <a:t>la « météo » de la classe : synthèse des résultats, niveau, ambiance, vie de classe </a:t>
            </a:r>
          </a:p>
          <a:p>
            <a:pPr>
              <a:defRPr/>
            </a:pPr>
            <a:r>
              <a:rPr lang="fr-FR" altLang="fr-FR" sz="2000" dirty="0">
                <a:solidFill>
                  <a:srgbClr val="000000"/>
                </a:solidFill>
                <a:latin typeface="Calisto MT" panose="02040603050505030304" pitchFamily="18" charset="77"/>
              </a:rPr>
              <a:t>- </a:t>
            </a:r>
            <a:r>
              <a:rPr lang="fr-FR" altLang="fr-FR" sz="2000" dirty="0">
                <a:solidFill>
                  <a:srgbClr val="003C6E"/>
                </a:solidFill>
                <a:latin typeface="Arial" panose="020B0604020202020204" pitchFamily="34" charset="0"/>
                <a:cs typeface="Arial" panose="020B0604020202020204" pitchFamily="34" charset="0"/>
              </a:rPr>
              <a:t>Le professeur principal fait la synthèse des résultats de la classe. Chaque professeur intervient dans sa discipline pour un complément d'information ;</a:t>
            </a:r>
          </a:p>
          <a:p>
            <a:pPr>
              <a:defRPr/>
            </a:pPr>
            <a:r>
              <a:rPr lang="fr-FR" altLang="fr-FR" sz="2000" dirty="0">
                <a:solidFill>
                  <a:srgbClr val="003C6E"/>
                </a:solidFill>
                <a:latin typeface="Arial" panose="020B0604020202020204" pitchFamily="34" charset="0"/>
                <a:cs typeface="Arial" panose="020B0604020202020204" pitchFamily="34" charset="0"/>
              </a:rPr>
              <a:t>- le CPE fait le point sur la vie scolaire ;</a:t>
            </a:r>
          </a:p>
          <a:p>
            <a:pPr>
              <a:defRPr/>
            </a:pPr>
            <a:r>
              <a:rPr lang="fr-FR" altLang="fr-FR" sz="2000" dirty="0">
                <a:solidFill>
                  <a:srgbClr val="003C6E"/>
                </a:solidFill>
                <a:latin typeface="Arial" panose="020B0604020202020204" pitchFamily="34" charset="0"/>
                <a:cs typeface="Arial" panose="020B0604020202020204" pitchFamily="34" charset="0"/>
              </a:rPr>
              <a:t>- intervention des délégués-élèves puis des délégués-parents sur </a:t>
            </a:r>
            <a:r>
              <a:rPr lang="fr-FR" altLang="fr-FR" sz="2000" u="sng" dirty="0">
                <a:solidFill>
                  <a:srgbClr val="003C6E"/>
                </a:solidFill>
                <a:latin typeface="Arial" panose="020B0604020202020204" pitchFamily="34" charset="0"/>
                <a:cs typeface="Arial" panose="020B0604020202020204" pitchFamily="34" charset="0"/>
              </a:rPr>
              <a:t>tous les aspects de la vie de la classe.</a:t>
            </a:r>
            <a:br>
              <a:rPr lang="fr-FR" altLang="fr-FR" sz="2000" u="sng" dirty="0">
                <a:solidFill>
                  <a:srgbClr val="003C6E"/>
                </a:solidFill>
                <a:latin typeface="Arial" panose="020B0604020202020204" pitchFamily="34" charset="0"/>
                <a:cs typeface="Arial" panose="020B0604020202020204" pitchFamily="34" charset="0"/>
              </a:rPr>
            </a:br>
            <a:endParaRPr lang="fr-FR" altLang="fr-FR" sz="2000" u="sng" dirty="0">
              <a:solidFill>
                <a:srgbClr val="003C6E"/>
              </a:solidFill>
              <a:latin typeface="Arial" panose="020B0604020202020204" pitchFamily="34" charset="0"/>
              <a:cs typeface="Arial" panose="020B0604020202020204" pitchFamily="34" charset="0"/>
            </a:endParaRPr>
          </a:p>
          <a:p>
            <a:pPr>
              <a:defRPr/>
            </a:pPr>
            <a:r>
              <a:rPr lang="fr-FR" altLang="fr-FR" sz="2000" dirty="0">
                <a:solidFill>
                  <a:srgbClr val="003C6E"/>
                </a:solidFill>
                <a:latin typeface="Arial" panose="020B0604020202020204" pitchFamily="34" charset="0"/>
                <a:cs typeface="Arial" panose="020B0604020202020204" pitchFamily="34" charset="0"/>
              </a:rPr>
              <a:t>En aucun cas, le conseil de classe n'a à évoquer des problèmes ou des situations mettant en cause élèves, parents, etc. dans leur personne. </a:t>
            </a:r>
          </a:p>
          <a:p>
            <a:pPr>
              <a:defRPr/>
            </a:pPr>
            <a:r>
              <a:rPr lang="fr-FR" altLang="fr-FR" sz="2000" dirty="0">
                <a:solidFill>
                  <a:srgbClr val="003C6E"/>
                </a:solidFill>
                <a:latin typeface="Arial" panose="020B0604020202020204" pitchFamily="34" charset="0"/>
                <a:cs typeface="Arial" panose="020B0604020202020204" pitchFamily="34" charset="0"/>
              </a:rPr>
              <a:t>Les membres du conseil sont tenus à un devoir de réserve. Il est rappelé à  l'ensemble des participants la confidentialité des débats et la teneur de ce qui peut être rapporté à l'extérieur de manière générale et individuelle. </a:t>
            </a:r>
          </a:p>
          <a:p>
            <a:pPr>
              <a:defRPr/>
            </a:pPr>
            <a:r>
              <a:rPr lang="fr-FR" altLang="fr-FR" sz="2000" dirty="0">
                <a:solidFill>
                  <a:srgbClr val="003C6E"/>
                </a:solidFill>
                <a:latin typeface="Arial" panose="020B0604020202020204" pitchFamily="34" charset="0"/>
                <a:cs typeface="Arial" panose="020B0604020202020204" pitchFamily="34" charset="0"/>
              </a:rPr>
              <a:t> </a:t>
            </a:r>
          </a:p>
          <a:p>
            <a:pPr lvl="1" eaLnBrk="1" hangingPunct="1">
              <a:spcBef>
                <a:spcPct val="20000"/>
              </a:spcBef>
              <a:defRPr/>
            </a:pPr>
            <a:endParaRPr lang="fr-FR" altLang="fr-FR" sz="1600" dirty="0">
              <a:solidFill>
                <a:srgbClr val="000000"/>
              </a:solidFill>
              <a:latin typeface="Times" pitchFamily="2" charset="0"/>
            </a:endParaRPr>
          </a:p>
        </p:txBody>
      </p:sp>
      <p:pic>
        <p:nvPicPr>
          <p:cNvPr id="2" name="Picture 5">
            <a:extLst>
              <a:ext uri="{FF2B5EF4-FFF2-40B4-BE49-F238E27FC236}">
                <a16:creationId xmlns:a16="http://schemas.microsoft.com/office/drawing/2014/main" id="{3C63CF69-1ADF-D06E-DEDF-974F2CE78D2C}"/>
              </a:ext>
            </a:extLst>
          </p:cNvPr>
          <p:cNvPicPr/>
          <p:nvPr/>
        </p:nvPicPr>
        <p:blipFill>
          <a:blip r:embed="rId3"/>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3B937850-78BD-A444-7CBB-48E78B672471}"/>
              </a:ext>
            </a:extLst>
          </p:cNvPr>
          <p:cNvPicPr>
            <a:picLocks noChangeAspect="1"/>
          </p:cNvPicPr>
          <p:nvPr/>
        </p:nvPicPr>
        <p:blipFill>
          <a:blip r:embed="rId4"/>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75CEA36E-4A41-05F2-A9A3-595F32201C16}"/>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8547"/>
                                        </p:tgtEl>
                                        <p:attrNameLst>
                                          <p:attrName>style.visibility</p:attrName>
                                        </p:attrNameLst>
                                      </p:cBhvr>
                                      <p:to>
                                        <p:strVal val="visible"/>
                                      </p:to>
                                    </p:set>
                                    <p:animEffect transition="in" filter="box(in)">
                                      <p:cBhvr>
                                        <p:cTn id="7" dur="500"/>
                                        <p:tgtEl>
                                          <p:spTgt spid="108547"/>
                                        </p:tgtEl>
                                      </p:cBhvr>
                                    </p:animEffect>
                                  </p:childTnLst>
                                </p:cTn>
                              </p:par>
                            </p:childTnLst>
                          </p:cTn>
                        </p:par>
                        <p:par>
                          <p:cTn id="8" fill="hold" nodeType="afterGroup">
                            <p:stCondLst>
                              <p:cond delay="500"/>
                            </p:stCondLst>
                            <p:childTnLst>
                              <p:par>
                                <p:cTn id="9" presetID="2" presetClass="entr" presetSubtype="8" accel="50000" decel="50000" fill="hold" grpId="0" nodeType="afterEffect">
                                  <p:stCondLst>
                                    <p:cond delay="0"/>
                                  </p:stCondLst>
                                  <p:childTnLst>
                                    <p:set>
                                      <p:cBhvr>
                                        <p:cTn id="10" dur="1" fill="hold">
                                          <p:stCondLst>
                                            <p:cond delay="0"/>
                                          </p:stCondLst>
                                        </p:cTn>
                                        <p:tgtEl>
                                          <p:spTgt spid="108549"/>
                                        </p:tgtEl>
                                        <p:attrNameLst>
                                          <p:attrName>style.visibility</p:attrName>
                                        </p:attrNameLst>
                                      </p:cBhvr>
                                      <p:to>
                                        <p:strVal val="visible"/>
                                      </p:to>
                                    </p:set>
                                    <p:anim calcmode="lin" valueType="num">
                                      <p:cBhvr additive="base">
                                        <p:cTn id="11" dur="500" fill="hold"/>
                                        <p:tgtEl>
                                          <p:spTgt spid="108549"/>
                                        </p:tgtEl>
                                        <p:attrNameLst>
                                          <p:attrName>ppt_x</p:attrName>
                                        </p:attrNameLst>
                                      </p:cBhvr>
                                      <p:tavLst>
                                        <p:tav tm="0">
                                          <p:val>
                                            <p:strVal val="0-#ppt_w/2"/>
                                          </p:val>
                                        </p:tav>
                                        <p:tav tm="100000">
                                          <p:val>
                                            <p:strVal val="#ppt_x"/>
                                          </p:val>
                                        </p:tav>
                                      </p:tavLst>
                                    </p:anim>
                                    <p:anim calcmode="lin" valueType="num">
                                      <p:cBhvr additive="base">
                                        <p:cTn id="12" dur="500" fill="hold"/>
                                        <p:tgtEl>
                                          <p:spTgt spid="108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a:extLst>
              <a:ext uri="{FF2B5EF4-FFF2-40B4-BE49-F238E27FC236}">
                <a16:creationId xmlns:a16="http://schemas.microsoft.com/office/drawing/2014/main" id="{3CCD6CF4-5659-7941-AB3C-B1621882D8BE}"/>
              </a:ext>
            </a:extLst>
          </p:cNvPr>
          <p:cNvSpPr>
            <a:spLocks noGrp="1" noChangeArrowheads="1"/>
          </p:cNvSpPr>
          <p:nvPr>
            <p:ph type="title"/>
          </p:nvPr>
        </p:nvSpPr>
        <p:spPr>
          <a:xfrm>
            <a:off x="0" y="9976"/>
            <a:ext cx="9144000" cy="1114768"/>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Le déroulement  du conseil de classe  </a:t>
            </a:r>
          </a:p>
        </p:txBody>
      </p:sp>
      <p:sp>
        <p:nvSpPr>
          <p:cNvPr id="108549" name="Rectangle 5">
            <a:extLst>
              <a:ext uri="{FF2B5EF4-FFF2-40B4-BE49-F238E27FC236}">
                <a16:creationId xmlns:a16="http://schemas.microsoft.com/office/drawing/2014/main" id="{733F23F4-FB89-CC4B-9C26-072CA3F81A5F}"/>
              </a:ext>
            </a:extLst>
          </p:cNvPr>
          <p:cNvSpPr>
            <a:spLocks noChangeArrowheads="1"/>
          </p:cNvSpPr>
          <p:nvPr/>
        </p:nvSpPr>
        <p:spPr bwMode="auto">
          <a:xfrm>
            <a:off x="0" y="1556792"/>
            <a:ext cx="9144000" cy="530120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defRPr/>
            </a:pPr>
            <a:r>
              <a:rPr lang="fr-FR" altLang="fr-FR" sz="2000" b="1" dirty="0">
                <a:solidFill>
                  <a:srgbClr val="003C6E"/>
                </a:solidFill>
              </a:rPr>
              <a:t>Examen des cas individuels </a:t>
            </a:r>
          </a:p>
          <a:p>
            <a:pPr>
              <a:defRPr/>
            </a:pPr>
            <a:r>
              <a:rPr lang="fr-FR" altLang="fr-FR" sz="2000" dirty="0">
                <a:solidFill>
                  <a:srgbClr val="003C6E"/>
                </a:solidFill>
                <a:latin typeface="Arial" panose="020B0604020202020204" pitchFamily="34" charset="0"/>
                <a:cs typeface="Arial" panose="020B0604020202020204" pitchFamily="34" charset="0"/>
              </a:rPr>
              <a:t>L'examen des cas individuels peut se faire dans un ordre différent que celui de l'ordre alphabétique, en regroupant les élèves suivant d'autres critères. </a:t>
            </a:r>
          </a:p>
          <a:p>
            <a:pPr>
              <a:defRPr/>
            </a:pPr>
            <a:endParaRPr lang="fr-FR" altLang="fr-FR" sz="2000" dirty="0">
              <a:solidFill>
                <a:srgbClr val="003C6E"/>
              </a:solidFill>
              <a:latin typeface="Arial" panose="020B0604020202020204" pitchFamily="34" charset="0"/>
              <a:cs typeface="Arial" panose="020B0604020202020204" pitchFamily="34" charset="0"/>
            </a:endParaRPr>
          </a:p>
          <a:p>
            <a:pPr>
              <a:defRPr/>
            </a:pPr>
            <a:r>
              <a:rPr lang="fr-FR" altLang="fr-FR" sz="2000" dirty="0">
                <a:solidFill>
                  <a:srgbClr val="003C6E"/>
                </a:solidFill>
                <a:latin typeface="Arial" panose="020B0604020202020204" pitchFamily="34" charset="0"/>
                <a:cs typeface="Arial" panose="020B0604020202020204" pitchFamily="34" charset="0"/>
              </a:rPr>
              <a:t>Pour chaque élève, il s'agira de connaître dans les grandes lignes, ses points forts, ses points faibles, ses potentialités et son niveau d'acquisition des compétences attendues pour la classe concernée. </a:t>
            </a:r>
          </a:p>
          <a:p>
            <a:pPr>
              <a:defRPr/>
            </a:pPr>
            <a:endParaRPr lang="fr-FR" altLang="fr-FR" sz="2000" dirty="0">
              <a:solidFill>
                <a:srgbClr val="003C6E"/>
              </a:solidFill>
              <a:latin typeface="Arial" panose="020B0604020202020204" pitchFamily="34" charset="0"/>
              <a:cs typeface="Arial" panose="020B0604020202020204" pitchFamily="34" charset="0"/>
            </a:endParaRPr>
          </a:p>
          <a:p>
            <a:pPr>
              <a:defRPr/>
            </a:pPr>
            <a:r>
              <a:rPr lang="fr-FR" altLang="fr-FR" sz="2000" dirty="0">
                <a:solidFill>
                  <a:srgbClr val="003C6E"/>
                </a:solidFill>
                <a:latin typeface="Arial" panose="020B0604020202020204" pitchFamily="34" charset="0"/>
                <a:cs typeface="Arial" panose="020B0604020202020204" pitchFamily="34" charset="0"/>
              </a:rPr>
              <a:t>Une forte attention sera portée aux EBEP</a:t>
            </a:r>
          </a:p>
          <a:p>
            <a:pPr>
              <a:defRPr/>
            </a:pPr>
            <a:endParaRPr lang="fr-FR" altLang="fr-FR" sz="2000" dirty="0">
              <a:solidFill>
                <a:srgbClr val="003C6E"/>
              </a:solidFill>
              <a:latin typeface="Arial" panose="020B0604020202020204" pitchFamily="34" charset="0"/>
              <a:cs typeface="Arial" panose="020B0604020202020204" pitchFamily="34" charset="0"/>
            </a:endParaRPr>
          </a:p>
          <a:p>
            <a:pPr>
              <a:defRPr/>
            </a:pPr>
            <a:r>
              <a:rPr lang="fr-FR" altLang="fr-FR" sz="2000" dirty="0">
                <a:solidFill>
                  <a:srgbClr val="003C6E"/>
                </a:solidFill>
                <a:latin typeface="Arial" panose="020B0604020202020204" pitchFamily="34" charset="0"/>
                <a:cs typeface="Arial" panose="020B0604020202020204" pitchFamily="34" charset="0"/>
              </a:rPr>
              <a:t>Chaque fois que possible, on s'attachera à valoriser les compétences acquises, même lorsqu'elles sont modestes. </a:t>
            </a:r>
          </a:p>
          <a:p>
            <a:pPr>
              <a:defRPr/>
            </a:pPr>
            <a:r>
              <a:rPr lang="fr-FR" altLang="fr-FR" sz="2000" dirty="0">
                <a:solidFill>
                  <a:srgbClr val="003C6E"/>
                </a:solidFill>
                <a:latin typeface="Arial" panose="020B0604020202020204" pitchFamily="34" charset="0"/>
                <a:cs typeface="Arial" panose="020B0604020202020204" pitchFamily="34" charset="0"/>
              </a:rPr>
              <a:t>le conseil de classe émet une proposition mais c'est le chef d'établissement qui prend la décision d'orientation. En cas de désaccord avec la famille, il la reçoit en entretien. Si le désaccord persiste, la famille peut faire appel devant la commission d’appel.</a:t>
            </a:r>
            <a:endParaRPr lang="fr-FR" altLang="fr-FR" sz="1600" dirty="0">
              <a:solidFill>
                <a:srgbClr val="003C6E"/>
              </a:solidFill>
              <a:latin typeface="Arial" panose="020B0604020202020204" pitchFamily="34" charset="0"/>
              <a:cs typeface="Arial" panose="020B0604020202020204" pitchFamily="34" charset="0"/>
            </a:endParaRPr>
          </a:p>
        </p:txBody>
      </p:sp>
      <p:pic>
        <p:nvPicPr>
          <p:cNvPr id="2" name="Picture 5">
            <a:extLst>
              <a:ext uri="{FF2B5EF4-FFF2-40B4-BE49-F238E27FC236}">
                <a16:creationId xmlns:a16="http://schemas.microsoft.com/office/drawing/2014/main" id="{6CE98149-98CF-3141-98F8-6D6DAA269C5E}"/>
              </a:ext>
            </a:extLst>
          </p:cNvPr>
          <p:cNvPicPr/>
          <p:nvPr/>
        </p:nvPicPr>
        <p:blipFill>
          <a:blip r:embed="rId3"/>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D3BFFC05-9D36-2A2B-3FD4-1339C171B094}"/>
              </a:ext>
            </a:extLst>
          </p:cNvPr>
          <p:cNvPicPr>
            <a:picLocks noChangeAspect="1"/>
          </p:cNvPicPr>
          <p:nvPr/>
        </p:nvPicPr>
        <p:blipFill>
          <a:blip r:embed="rId4"/>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C827A008-9C57-077B-8381-469155CC08BD}"/>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8547"/>
                                        </p:tgtEl>
                                        <p:attrNameLst>
                                          <p:attrName>style.visibility</p:attrName>
                                        </p:attrNameLst>
                                      </p:cBhvr>
                                      <p:to>
                                        <p:strVal val="visible"/>
                                      </p:to>
                                    </p:set>
                                    <p:animEffect transition="in" filter="box(in)">
                                      <p:cBhvr>
                                        <p:cTn id="7" dur="500"/>
                                        <p:tgtEl>
                                          <p:spTgt spid="108547"/>
                                        </p:tgtEl>
                                      </p:cBhvr>
                                    </p:animEffect>
                                  </p:childTnLst>
                                </p:cTn>
                              </p:par>
                            </p:childTnLst>
                          </p:cTn>
                        </p:par>
                        <p:par>
                          <p:cTn id="8" fill="hold" nodeType="afterGroup">
                            <p:stCondLst>
                              <p:cond delay="500"/>
                            </p:stCondLst>
                            <p:childTnLst>
                              <p:par>
                                <p:cTn id="9" presetID="2" presetClass="entr" presetSubtype="8" accel="50000" decel="50000" fill="hold" grpId="0" nodeType="afterEffect">
                                  <p:stCondLst>
                                    <p:cond delay="0"/>
                                  </p:stCondLst>
                                  <p:childTnLst>
                                    <p:set>
                                      <p:cBhvr>
                                        <p:cTn id="10" dur="1" fill="hold">
                                          <p:stCondLst>
                                            <p:cond delay="0"/>
                                          </p:stCondLst>
                                        </p:cTn>
                                        <p:tgtEl>
                                          <p:spTgt spid="108549"/>
                                        </p:tgtEl>
                                        <p:attrNameLst>
                                          <p:attrName>style.visibility</p:attrName>
                                        </p:attrNameLst>
                                      </p:cBhvr>
                                      <p:to>
                                        <p:strVal val="visible"/>
                                      </p:to>
                                    </p:set>
                                    <p:anim calcmode="lin" valueType="num">
                                      <p:cBhvr additive="base">
                                        <p:cTn id="11" dur="500" fill="hold"/>
                                        <p:tgtEl>
                                          <p:spTgt spid="108549"/>
                                        </p:tgtEl>
                                        <p:attrNameLst>
                                          <p:attrName>ppt_x</p:attrName>
                                        </p:attrNameLst>
                                      </p:cBhvr>
                                      <p:tavLst>
                                        <p:tav tm="0">
                                          <p:val>
                                            <p:strVal val="0-#ppt_w/2"/>
                                          </p:val>
                                        </p:tav>
                                        <p:tav tm="100000">
                                          <p:val>
                                            <p:strVal val="#ppt_x"/>
                                          </p:val>
                                        </p:tav>
                                      </p:tavLst>
                                    </p:anim>
                                    <p:anim calcmode="lin" valueType="num">
                                      <p:cBhvr additive="base">
                                        <p:cTn id="12" dur="500" fill="hold"/>
                                        <p:tgtEl>
                                          <p:spTgt spid="108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a:extLst>
              <a:ext uri="{FF2B5EF4-FFF2-40B4-BE49-F238E27FC236}">
                <a16:creationId xmlns:a16="http://schemas.microsoft.com/office/drawing/2014/main" id="{69605F15-1CA6-8A4A-8189-9E8273B8901F}"/>
              </a:ext>
            </a:extLst>
          </p:cNvPr>
          <p:cNvSpPr>
            <a:spLocks noGrp="1" noChangeArrowheads="1"/>
          </p:cNvSpPr>
          <p:nvPr>
            <p:ph type="title"/>
          </p:nvPr>
        </p:nvSpPr>
        <p:spPr>
          <a:xfrm>
            <a:off x="0" y="0"/>
            <a:ext cx="9144000" cy="1340768"/>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Le rôle du parent délégué  :</a:t>
            </a:r>
            <a:b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b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Porte –parole des parents au conseil de classe</a:t>
            </a:r>
          </a:p>
        </p:txBody>
      </p:sp>
      <p:sp>
        <p:nvSpPr>
          <p:cNvPr id="108549" name="Rectangle 5">
            <a:extLst>
              <a:ext uri="{FF2B5EF4-FFF2-40B4-BE49-F238E27FC236}">
                <a16:creationId xmlns:a16="http://schemas.microsoft.com/office/drawing/2014/main" id="{25D46F01-D96A-AD44-9069-A91D6404331D}"/>
              </a:ext>
            </a:extLst>
          </p:cNvPr>
          <p:cNvSpPr>
            <a:spLocks noChangeArrowheads="1"/>
          </p:cNvSpPr>
          <p:nvPr/>
        </p:nvSpPr>
        <p:spPr bwMode="auto">
          <a:xfrm>
            <a:off x="0" y="1628800"/>
            <a:ext cx="8763000" cy="49244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marL="787400" indent="-285750">
              <a:defRPr sz="2400">
                <a:solidFill>
                  <a:schemeClr val="tx1"/>
                </a:solidFill>
                <a:latin typeface="Geneva" panose="020B0503030404040204" pitchFamily="34" charset="0"/>
                <a:ea typeface="ＭＳ Ｐゴシック" panose="020B0600070205080204" pitchFamily="34" charset="-128"/>
              </a:defRPr>
            </a:lvl1pPr>
            <a:lvl2pPr>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spcBef>
                <a:spcPct val="20000"/>
              </a:spcBef>
              <a:defRPr/>
            </a:pPr>
            <a:endParaRPr lang="fr-FR" altLang="fr-FR" sz="1600" b="1" dirty="0">
              <a:solidFill>
                <a:srgbClr val="003C6E"/>
              </a:solidFill>
              <a:latin typeface="Arial" panose="020B0604020202020204" pitchFamily="34" charset="0"/>
              <a:cs typeface="Arial" panose="020B0604020202020204" pitchFamily="34" charset="0"/>
            </a:endParaRPr>
          </a:p>
          <a:p>
            <a:pPr>
              <a:spcBef>
                <a:spcPct val="20000"/>
              </a:spcBef>
              <a:defRPr/>
            </a:pPr>
            <a:r>
              <a:rPr lang="fr-FR" altLang="fr-FR" sz="1800" b="1" dirty="0">
                <a:solidFill>
                  <a:srgbClr val="003C6E"/>
                </a:solidFill>
                <a:latin typeface="Arial" panose="020B0604020202020204" pitchFamily="34" charset="0"/>
                <a:cs typeface="Arial" panose="020B0604020202020204" pitchFamily="34" charset="0"/>
              </a:rPr>
              <a:t>Avant le conseil :</a:t>
            </a:r>
          </a:p>
          <a:p>
            <a:pPr eaLnBrk="1" hangingPunct="1">
              <a:spcBef>
                <a:spcPct val="20000"/>
              </a:spcBef>
              <a:buFont typeface="Arial" panose="020B0604020202020204" pitchFamily="34" charset="0"/>
              <a:buChar char="•"/>
              <a:defRPr/>
            </a:pPr>
            <a:r>
              <a:rPr lang="fr-FR" altLang="fr-FR" sz="1800" b="1" dirty="0">
                <a:solidFill>
                  <a:srgbClr val="003C6E"/>
                </a:solidFill>
                <a:latin typeface="Arial" panose="020B0604020202020204" pitchFamily="34" charset="0"/>
                <a:cs typeface="Arial" panose="020B0604020202020204" pitchFamily="34" charset="0"/>
              </a:rPr>
              <a:t>Informer er recueillir des informations </a:t>
            </a:r>
            <a:r>
              <a:rPr lang="fr-FR" altLang="fr-FR" sz="1800" dirty="0">
                <a:solidFill>
                  <a:srgbClr val="003C6E"/>
                </a:solidFill>
                <a:latin typeface="Arial" panose="020B0604020202020204" pitchFamily="34" charset="0"/>
                <a:cs typeface="Arial" panose="020B0604020202020204" pitchFamily="34" charset="0"/>
              </a:rPr>
              <a:t>: faites circuler vos coordonnées dès votre désignation pour vous faire connaître des parents de la classe (ou via </a:t>
            </a:r>
            <a:r>
              <a:rPr lang="fr-FR" altLang="fr-FR" sz="1800" dirty="0" err="1">
                <a:solidFill>
                  <a:srgbClr val="003C6E"/>
                </a:solidFill>
                <a:latin typeface="Arial" panose="020B0604020202020204" pitchFamily="34" charset="0"/>
                <a:cs typeface="Arial" panose="020B0604020202020204" pitchFamily="34" charset="0"/>
              </a:rPr>
              <a:t>Pronote</a:t>
            </a:r>
            <a:r>
              <a:rPr lang="fr-FR" altLang="fr-FR" sz="1800" dirty="0">
                <a:solidFill>
                  <a:srgbClr val="003C6E"/>
                </a:solidFill>
                <a:latin typeface="Arial" panose="020B0604020202020204" pitchFamily="34" charset="0"/>
                <a:cs typeface="Arial" panose="020B0604020202020204" pitchFamily="34" charset="0"/>
              </a:rPr>
              <a:t>).  Vous aurez obtenu soit du chef d’établissement soit directement des parents de la classe lors de la réunion parents-professeurs,  les coordonnées des parents.</a:t>
            </a:r>
            <a:br>
              <a:rPr lang="fr-FR" altLang="fr-FR" sz="1800" dirty="0">
                <a:solidFill>
                  <a:srgbClr val="003C6E"/>
                </a:solidFill>
                <a:latin typeface="Arial" panose="020B0604020202020204" pitchFamily="34" charset="0"/>
                <a:cs typeface="Arial" panose="020B0604020202020204" pitchFamily="34" charset="0"/>
              </a:rPr>
            </a:br>
            <a:endParaRPr lang="fr-FR" altLang="fr-FR" sz="1800" dirty="0">
              <a:solidFill>
                <a:srgbClr val="003C6E"/>
              </a:solidFill>
              <a:latin typeface="Arial" panose="020B0604020202020204" pitchFamily="34" charset="0"/>
              <a:cs typeface="Arial" panose="020B0604020202020204" pitchFamily="34" charset="0"/>
            </a:endParaRPr>
          </a:p>
          <a:p>
            <a:pPr eaLnBrk="1" hangingPunct="1">
              <a:spcBef>
                <a:spcPct val="20000"/>
              </a:spcBef>
              <a:buFont typeface="Arial" panose="020B0604020202020204" pitchFamily="34" charset="0"/>
              <a:buChar char="•"/>
              <a:defRPr/>
            </a:pPr>
            <a:r>
              <a:rPr lang="fr-FR" altLang="fr-FR" sz="1800" dirty="0">
                <a:solidFill>
                  <a:srgbClr val="003C6E"/>
                </a:solidFill>
                <a:latin typeface="Arial" panose="020B0604020202020204" pitchFamily="34" charset="0"/>
                <a:cs typeface="Arial" panose="020B0604020202020204" pitchFamily="34" charset="0"/>
              </a:rPr>
              <a:t>Quelques jours avant le conseil, faites circuler une fiche retour aux parents pour  recueillir leurs appréciations et remarques.</a:t>
            </a:r>
          </a:p>
          <a:p>
            <a:pPr>
              <a:defRPr/>
            </a:pPr>
            <a:endParaRPr lang="fr-FR" altLang="fr-FR" sz="1800" b="1" dirty="0">
              <a:solidFill>
                <a:srgbClr val="003C6E"/>
              </a:solidFill>
              <a:latin typeface="Arial" panose="020B0604020202020204" pitchFamily="34" charset="0"/>
              <a:cs typeface="Arial" panose="020B0604020202020204" pitchFamily="34" charset="0"/>
            </a:endParaRPr>
          </a:p>
          <a:p>
            <a:pPr lvl="1">
              <a:buFont typeface="Arial" panose="020B0604020202020204" pitchFamily="34" charset="0"/>
              <a:buChar char="•"/>
              <a:defRPr/>
            </a:pPr>
            <a:r>
              <a:rPr lang="fr-FR" altLang="fr-FR" sz="1800" b="1" dirty="0">
                <a:solidFill>
                  <a:srgbClr val="003C6E"/>
                </a:solidFill>
                <a:latin typeface="Arial" panose="020B0604020202020204" pitchFamily="34" charset="0"/>
                <a:cs typeface="Arial" panose="020B0604020202020204" pitchFamily="34" charset="0"/>
              </a:rPr>
              <a:t>Contacts préalables avec les professeurs</a:t>
            </a:r>
            <a:endParaRPr lang="fr-FR" altLang="fr-FR" sz="1800" dirty="0">
              <a:solidFill>
                <a:srgbClr val="003C6E"/>
              </a:solidFill>
              <a:latin typeface="Arial" panose="020B0604020202020204" pitchFamily="34" charset="0"/>
              <a:cs typeface="Arial" panose="020B0604020202020204" pitchFamily="34" charset="0"/>
            </a:endParaRPr>
          </a:p>
          <a:p>
            <a:pPr lvl="1">
              <a:defRPr/>
            </a:pPr>
            <a:r>
              <a:rPr lang="fr-FR" altLang="fr-FR" sz="1800" dirty="0">
                <a:solidFill>
                  <a:srgbClr val="003C6E"/>
                </a:solidFill>
                <a:latin typeface="Arial" panose="020B0604020202020204" pitchFamily="34" charset="0"/>
                <a:cs typeface="Arial" panose="020B0604020202020204" pitchFamily="34" charset="0"/>
              </a:rPr>
              <a:t>Si une question intéresse une discipline en particulier, examinez-la d'abord avec le professeur concerné avant de le faire, si nécessaire, avec l'ensemble du conseil de classe.</a:t>
            </a:r>
          </a:p>
          <a:p>
            <a:pPr eaLnBrk="1" hangingPunct="1">
              <a:spcBef>
                <a:spcPct val="20000"/>
              </a:spcBef>
              <a:defRPr/>
            </a:pPr>
            <a:endParaRPr lang="fr-FR" altLang="fr-FR" sz="1600">
              <a:solidFill>
                <a:srgbClr val="000000"/>
              </a:solidFill>
              <a:latin typeface="Times" pitchFamily="2" charset="0"/>
            </a:endParaRPr>
          </a:p>
        </p:txBody>
      </p:sp>
      <p:pic>
        <p:nvPicPr>
          <p:cNvPr id="2" name="Picture 5">
            <a:extLst>
              <a:ext uri="{FF2B5EF4-FFF2-40B4-BE49-F238E27FC236}">
                <a16:creationId xmlns:a16="http://schemas.microsoft.com/office/drawing/2014/main" id="{25A86C88-8454-47FC-02CC-00E6255F26E8}"/>
              </a:ext>
            </a:extLst>
          </p:cNvPr>
          <p:cNvPicPr/>
          <p:nvPr/>
        </p:nvPicPr>
        <p:blipFill>
          <a:blip r:embed="rId3"/>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52FFBC49-5ADA-1874-885F-764D498977D2}"/>
              </a:ext>
            </a:extLst>
          </p:cNvPr>
          <p:cNvPicPr>
            <a:picLocks noChangeAspect="1"/>
          </p:cNvPicPr>
          <p:nvPr/>
        </p:nvPicPr>
        <p:blipFill>
          <a:blip r:embed="rId4"/>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8F7815E5-10C4-840B-6B33-4E8439DE4365}"/>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8547"/>
                                        </p:tgtEl>
                                        <p:attrNameLst>
                                          <p:attrName>style.visibility</p:attrName>
                                        </p:attrNameLst>
                                      </p:cBhvr>
                                      <p:to>
                                        <p:strVal val="visible"/>
                                      </p:to>
                                    </p:set>
                                    <p:animEffect transition="in" filter="box(in)">
                                      <p:cBhvr>
                                        <p:cTn id="7" dur="500"/>
                                        <p:tgtEl>
                                          <p:spTgt spid="108547"/>
                                        </p:tgtEl>
                                      </p:cBhvr>
                                    </p:animEffect>
                                  </p:childTnLst>
                                </p:cTn>
                              </p:par>
                            </p:childTnLst>
                          </p:cTn>
                        </p:par>
                        <p:par>
                          <p:cTn id="8" fill="hold" nodeType="afterGroup">
                            <p:stCondLst>
                              <p:cond delay="500"/>
                            </p:stCondLst>
                            <p:childTnLst>
                              <p:par>
                                <p:cTn id="9" presetID="2" presetClass="entr" presetSubtype="8" accel="50000" decel="50000" fill="hold" grpId="0" nodeType="afterEffect">
                                  <p:stCondLst>
                                    <p:cond delay="0"/>
                                  </p:stCondLst>
                                  <p:childTnLst>
                                    <p:set>
                                      <p:cBhvr>
                                        <p:cTn id="10" dur="1" fill="hold">
                                          <p:stCondLst>
                                            <p:cond delay="0"/>
                                          </p:stCondLst>
                                        </p:cTn>
                                        <p:tgtEl>
                                          <p:spTgt spid="108549"/>
                                        </p:tgtEl>
                                        <p:attrNameLst>
                                          <p:attrName>style.visibility</p:attrName>
                                        </p:attrNameLst>
                                      </p:cBhvr>
                                      <p:to>
                                        <p:strVal val="visible"/>
                                      </p:to>
                                    </p:set>
                                    <p:anim calcmode="lin" valueType="num">
                                      <p:cBhvr additive="base">
                                        <p:cTn id="11" dur="500" fill="hold"/>
                                        <p:tgtEl>
                                          <p:spTgt spid="108549"/>
                                        </p:tgtEl>
                                        <p:attrNameLst>
                                          <p:attrName>ppt_x</p:attrName>
                                        </p:attrNameLst>
                                      </p:cBhvr>
                                      <p:tavLst>
                                        <p:tav tm="0">
                                          <p:val>
                                            <p:strVal val="0-#ppt_w/2"/>
                                          </p:val>
                                        </p:tav>
                                        <p:tav tm="100000">
                                          <p:val>
                                            <p:strVal val="#ppt_x"/>
                                          </p:val>
                                        </p:tav>
                                      </p:tavLst>
                                    </p:anim>
                                    <p:anim calcmode="lin" valueType="num">
                                      <p:cBhvr additive="base">
                                        <p:cTn id="12" dur="500" fill="hold"/>
                                        <p:tgtEl>
                                          <p:spTgt spid="108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Rectangle 5">
            <a:extLst>
              <a:ext uri="{FF2B5EF4-FFF2-40B4-BE49-F238E27FC236}">
                <a16:creationId xmlns:a16="http://schemas.microsoft.com/office/drawing/2014/main" id="{7308FA21-9286-E74D-BEC9-2C390F3CAD47}"/>
              </a:ext>
            </a:extLst>
          </p:cNvPr>
          <p:cNvSpPr>
            <a:spLocks noChangeArrowheads="1"/>
          </p:cNvSpPr>
          <p:nvPr/>
        </p:nvSpPr>
        <p:spPr bwMode="auto">
          <a:xfrm>
            <a:off x="0" y="1484784"/>
            <a:ext cx="9144000" cy="537321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defRPr/>
            </a:pPr>
            <a:r>
              <a:rPr lang="fr-FR" altLang="fr-FR" sz="1600" b="1" dirty="0">
                <a:solidFill>
                  <a:srgbClr val="003C6E"/>
                </a:solidFill>
                <a:latin typeface="Arial" panose="020B0604020202020204" pitchFamily="34" charset="0"/>
                <a:cs typeface="Arial" panose="020B0604020202020204" pitchFamily="34" charset="0"/>
              </a:rPr>
              <a:t>Vos interventions peuvent porter sur :</a:t>
            </a:r>
          </a:p>
          <a:p>
            <a:pPr>
              <a:defRPr/>
            </a:pPr>
            <a:endParaRPr lang="fr-FR" altLang="fr-FR" sz="1600" b="1" dirty="0">
              <a:solidFill>
                <a:srgbClr val="003C6E"/>
              </a:solidFill>
              <a:latin typeface="Arial" panose="020B0604020202020204" pitchFamily="34" charset="0"/>
              <a:cs typeface="Arial" panose="020B0604020202020204" pitchFamily="34" charset="0"/>
            </a:endParaRPr>
          </a:p>
          <a:p>
            <a:pPr>
              <a:buFontTx/>
              <a:buChar char="-"/>
              <a:defRPr/>
            </a:pPr>
            <a:r>
              <a:rPr lang="fr-FR" altLang="fr-FR" sz="1600" b="1" dirty="0">
                <a:solidFill>
                  <a:srgbClr val="003C6E"/>
                </a:solidFill>
                <a:latin typeface="Arial" panose="020B0604020202020204" pitchFamily="34" charset="0"/>
                <a:cs typeface="Arial" panose="020B0604020202020204" pitchFamily="34" charset="0"/>
              </a:rPr>
              <a:t>les observations présentées par le représentant de l'équipe pédagogique en début de séance.</a:t>
            </a:r>
          </a:p>
          <a:p>
            <a:pPr>
              <a:buFontTx/>
              <a:buChar char="-"/>
              <a:defRPr/>
            </a:pPr>
            <a:r>
              <a:rPr lang="fr-FR" altLang="fr-FR" sz="1600" b="1" dirty="0">
                <a:solidFill>
                  <a:srgbClr val="003C6E"/>
                </a:solidFill>
                <a:latin typeface="Arial" panose="020B0604020202020204" pitchFamily="34" charset="0"/>
                <a:cs typeface="Arial" panose="020B0604020202020204" pitchFamily="34" charset="0"/>
              </a:rPr>
              <a:t> tout autre sujet préoccupant les familles: climat de la classe, discipline, emploi du temps, travail en classe, notations pas toujours compréhensibles, travail à la maison, examens de fin d'année, orientation et débouchés</a:t>
            </a:r>
            <a:r>
              <a:rPr lang="fr-FR" altLang="fr-FR" sz="1600" dirty="0">
                <a:solidFill>
                  <a:srgbClr val="003C6E"/>
                </a:solidFill>
                <a:latin typeface="Arial" panose="020B0604020202020204" pitchFamily="34" charset="0"/>
                <a:cs typeface="Arial" panose="020B0604020202020204" pitchFamily="34" charset="0"/>
              </a:rPr>
              <a:t>, </a:t>
            </a:r>
          </a:p>
          <a:p>
            <a:pPr>
              <a:defRPr/>
            </a:pPr>
            <a:r>
              <a:rPr lang="fr-FR" altLang="fr-FR" sz="1600" dirty="0">
                <a:solidFill>
                  <a:srgbClr val="003C6E"/>
                </a:solidFill>
                <a:latin typeface="Arial" panose="020B0604020202020204" pitchFamily="34" charset="0"/>
                <a:cs typeface="Arial" panose="020B0604020202020204" pitchFamily="34" charset="0"/>
              </a:rPr>
              <a:t>Veiller, sur les cas individuels, à ce qu’aucune information susceptible d’éclairer le comportement d’un élève n’ait été négligée.</a:t>
            </a:r>
          </a:p>
          <a:p>
            <a:pPr>
              <a:buFontTx/>
              <a:buChar char="-"/>
              <a:defRPr/>
            </a:pPr>
            <a:r>
              <a:rPr lang="fr-FR" altLang="fr-FR" sz="1600" b="1" dirty="0">
                <a:solidFill>
                  <a:srgbClr val="003C6E"/>
                </a:solidFill>
                <a:latin typeface="Arial" panose="020B0604020202020204" pitchFamily="34" charset="0"/>
                <a:cs typeface="Arial" panose="020B0604020202020204" pitchFamily="34" charset="0"/>
              </a:rPr>
              <a:t>Si vous constatez des moyennes de classe basses, il faut vous en étonner ! Toute une classe ne peut pas être mauvaise ! Vous devez défendre l’évaluation positive et CONSTRUCTIVE des élèves.</a:t>
            </a:r>
          </a:p>
          <a:p>
            <a:pPr>
              <a:buFontTx/>
              <a:buChar char="-"/>
              <a:defRPr/>
            </a:pPr>
            <a:endParaRPr lang="fr-FR" altLang="fr-FR" sz="1600" dirty="0">
              <a:solidFill>
                <a:srgbClr val="003C6E"/>
              </a:solidFill>
              <a:latin typeface="Arial" panose="020B0604020202020204" pitchFamily="34" charset="0"/>
              <a:cs typeface="Arial" panose="020B0604020202020204" pitchFamily="34" charset="0"/>
            </a:endParaRPr>
          </a:p>
          <a:p>
            <a:pPr>
              <a:defRPr/>
            </a:pPr>
            <a:r>
              <a:rPr lang="fr-FR" altLang="fr-FR" sz="1600" dirty="0">
                <a:solidFill>
                  <a:srgbClr val="003C6E"/>
                </a:solidFill>
                <a:latin typeface="Arial" panose="020B0604020202020204" pitchFamily="34" charset="0"/>
                <a:cs typeface="Arial" panose="020B0604020202020204" pitchFamily="34" charset="0"/>
              </a:rPr>
              <a:t> </a:t>
            </a:r>
            <a:r>
              <a:rPr lang="fr-FR" altLang="fr-FR" sz="1600" b="1" dirty="0">
                <a:solidFill>
                  <a:srgbClr val="003C6E"/>
                </a:solidFill>
                <a:latin typeface="Arial" panose="020B0604020202020204" pitchFamily="34" charset="0"/>
                <a:cs typeface="Arial" panose="020B0604020202020204" pitchFamily="34" charset="0"/>
              </a:rPr>
              <a:t>Attention à la forme</a:t>
            </a:r>
            <a:endParaRPr lang="fr-FR" altLang="fr-FR" sz="1600" dirty="0">
              <a:solidFill>
                <a:srgbClr val="003C6E"/>
              </a:solidFill>
              <a:latin typeface="Arial" panose="020B0604020202020204" pitchFamily="34" charset="0"/>
              <a:cs typeface="Arial" panose="020B0604020202020204" pitchFamily="34" charset="0"/>
            </a:endParaRPr>
          </a:p>
          <a:p>
            <a:pPr>
              <a:defRPr/>
            </a:pPr>
            <a:r>
              <a:rPr lang="fr-FR" altLang="fr-FR" sz="1600" dirty="0">
                <a:solidFill>
                  <a:srgbClr val="003C6E"/>
                </a:solidFill>
                <a:latin typeface="Arial" panose="020B0604020202020204" pitchFamily="34" charset="0"/>
                <a:cs typeface="Arial" panose="020B0604020202020204" pitchFamily="34" charset="0"/>
              </a:rPr>
              <a:t>Les délégués veilleront à la forme utilisée au cours de ces interventions: exactitude des informations transmises, courtoisie et respect des enseignants.  En contrepartie, les délégués devront faire respecter leur droit à la parole en tant que membre à part entière du conseil de classe. </a:t>
            </a:r>
          </a:p>
        </p:txBody>
      </p:sp>
      <p:sp>
        <p:nvSpPr>
          <p:cNvPr id="12" name="Rectangle 3">
            <a:extLst>
              <a:ext uri="{FF2B5EF4-FFF2-40B4-BE49-F238E27FC236}">
                <a16:creationId xmlns:a16="http://schemas.microsoft.com/office/drawing/2014/main" id="{3E92F404-8EE8-CF4F-9DE7-B9F3ECCEE4F7}"/>
              </a:ext>
            </a:extLst>
          </p:cNvPr>
          <p:cNvSpPr txBox="1">
            <a:spLocks noChangeArrowheads="1"/>
          </p:cNvSpPr>
          <p:nvPr/>
        </p:nvSpPr>
        <p:spPr bwMode="auto">
          <a:xfrm>
            <a:off x="0" y="0"/>
            <a:ext cx="9144000" cy="1109186"/>
          </a:xfrm>
          <a:prstGeom prst="rect">
            <a:avLst/>
          </a:prstGeo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lvl1pPr algn="ctr" defTabSz="685800">
              <a:lnSpc>
                <a:spcPct val="90000"/>
              </a:lnSpc>
              <a:spcBef>
                <a:spcPct val="0"/>
              </a:spcBef>
              <a:buNone/>
              <a:defRPr sz="2400" b="1">
                <a:solidFill>
                  <a:schemeClr val="bg1"/>
                </a:solidFill>
                <a:latin typeface="Arial" panose="020B0604020202020204" pitchFamily="34" charset="0"/>
                <a:ea typeface="ＭＳ Ｐゴシック" panose="020B0600070205080204" pitchFamily="34" charset="-128"/>
                <a:cs typeface="Arial" panose="020B0604020202020204" pitchFamily="34" charset="0"/>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r>
              <a:rPr lang="fr-FR" altLang="fr-FR" dirty="0"/>
              <a:t>Le rôle du parent délégué </a:t>
            </a:r>
          </a:p>
        </p:txBody>
      </p:sp>
      <p:pic>
        <p:nvPicPr>
          <p:cNvPr id="2" name="Picture 5">
            <a:extLst>
              <a:ext uri="{FF2B5EF4-FFF2-40B4-BE49-F238E27FC236}">
                <a16:creationId xmlns:a16="http://schemas.microsoft.com/office/drawing/2014/main" id="{61C3DC71-E72F-1D9A-E927-D74F4ACDB6DA}"/>
              </a:ext>
            </a:extLst>
          </p:cNvPr>
          <p:cNvPicPr/>
          <p:nvPr/>
        </p:nvPicPr>
        <p:blipFill>
          <a:blip r:embed="rId3"/>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492B0211-D54D-62C3-F62D-EF5BB8D46DFD}"/>
              </a:ext>
            </a:extLst>
          </p:cNvPr>
          <p:cNvPicPr>
            <a:picLocks noChangeAspect="1"/>
          </p:cNvPicPr>
          <p:nvPr/>
        </p:nvPicPr>
        <p:blipFill>
          <a:blip r:embed="rId4"/>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9A47B6FF-422D-F155-FD1C-6EE3E114D0F4}"/>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108549"/>
                                        </p:tgtEl>
                                        <p:attrNameLst>
                                          <p:attrName>style.visibility</p:attrName>
                                        </p:attrNameLst>
                                      </p:cBhvr>
                                      <p:to>
                                        <p:strVal val="visible"/>
                                      </p:to>
                                    </p:set>
                                    <p:anim calcmode="lin" valueType="num">
                                      <p:cBhvr additive="base">
                                        <p:cTn id="7" dur="500" fill="hold"/>
                                        <p:tgtEl>
                                          <p:spTgt spid="108549"/>
                                        </p:tgtEl>
                                        <p:attrNameLst>
                                          <p:attrName>ppt_x</p:attrName>
                                        </p:attrNameLst>
                                      </p:cBhvr>
                                      <p:tavLst>
                                        <p:tav tm="0">
                                          <p:val>
                                            <p:strVal val="0-#ppt_w/2"/>
                                          </p:val>
                                        </p:tav>
                                        <p:tav tm="100000">
                                          <p:val>
                                            <p:strVal val="#ppt_x"/>
                                          </p:val>
                                        </p:tav>
                                      </p:tavLst>
                                    </p:anim>
                                    <p:anim calcmode="lin" valueType="num">
                                      <p:cBhvr additive="base">
                                        <p:cTn id="8" dur="500" fill="hold"/>
                                        <p:tgtEl>
                                          <p:spTgt spid="10854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9" grpId="0" animBg="1"/>
      <p:bldP spid="12"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Rectangle 5">
            <a:extLst>
              <a:ext uri="{FF2B5EF4-FFF2-40B4-BE49-F238E27FC236}">
                <a16:creationId xmlns:a16="http://schemas.microsoft.com/office/drawing/2014/main" id="{788FAEBF-18F4-534D-BE61-EE17CF33C7CE}"/>
              </a:ext>
            </a:extLst>
          </p:cNvPr>
          <p:cNvSpPr>
            <a:spLocks noChangeArrowheads="1"/>
          </p:cNvSpPr>
          <p:nvPr/>
        </p:nvSpPr>
        <p:spPr bwMode="auto">
          <a:xfrm>
            <a:off x="457200" y="1096412"/>
            <a:ext cx="8229600" cy="5105400"/>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defRPr/>
            </a:pPr>
            <a:r>
              <a:rPr lang="fr-FR" altLang="fr-FR" sz="1600" b="1" dirty="0">
                <a:solidFill>
                  <a:srgbClr val="003C6E"/>
                </a:solidFill>
                <a:latin typeface="Arial" panose="020B0604020202020204" pitchFamily="34" charset="0"/>
                <a:cs typeface="Arial" panose="020B0604020202020204" pitchFamily="34" charset="0"/>
              </a:rPr>
              <a:t>Après le conseil de classe :</a:t>
            </a:r>
          </a:p>
          <a:p>
            <a:pPr>
              <a:defRPr/>
            </a:pPr>
            <a:endParaRPr lang="fr-FR" altLang="fr-FR" sz="1600" b="1" dirty="0">
              <a:solidFill>
                <a:srgbClr val="003C6E"/>
              </a:solidFill>
              <a:latin typeface="Arial" panose="020B0604020202020204" pitchFamily="34" charset="0"/>
              <a:cs typeface="Arial" panose="020B0604020202020204" pitchFamily="34" charset="0"/>
            </a:endParaRPr>
          </a:p>
          <a:p>
            <a:pPr>
              <a:defRPr/>
            </a:pPr>
            <a:r>
              <a:rPr lang="fr-FR" altLang="fr-FR" sz="1600" b="1" dirty="0">
                <a:solidFill>
                  <a:srgbClr val="003C6E"/>
                </a:solidFill>
                <a:latin typeface="Arial" panose="020B0604020202020204" pitchFamily="34" charset="0"/>
                <a:cs typeface="Arial" panose="020B0604020202020204" pitchFamily="34" charset="0"/>
              </a:rPr>
              <a:t>Rédiger un compte-rendu pour les parents : </a:t>
            </a:r>
            <a:r>
              <a:rPr lang="fr-FR" altLang="fr-FR" sz="1600" dirty="0">
                <a:solidFill>
                  <a:srgbClr val="003C6E"/>
                </a:solidFill>
                <a:latin typeface="Arial" panose="020B0604020202020204" pitchFamily="34" charset="0"/>
                <a:cs typeface="Arial" panose="020B0604020202020204" pitchFamily="34" charset="0"/>
              </a:rPr>
              <a:t>Il portera sur les problèmes généraux de la classe et </a:t>
            </a:r>
            <a:r>
              <a:rPr lang="fr-FR" altLang="fr-FR" sz="1600" u="sng" dirty="0">
                <a:solidFill>
                  <a:srgbClr val="003C6E"/>
                </a:solidFill>
                <a:latin typeface="Arial" panose="020B0604020202020204" pitchFamily="34" charset="0"/>
                <a:cs typeface="Arial" panose="020B0604020202020204" pitchFamily="34" charset="0"/>
              </a:rPr>
              <a:t>non sur les cas particuliers </a:t>
            </a:r>
            <a:r>
              <a:rPr lang="fr-FR" altLang="fr-FR" sz="1600" dirty="0">
                <a:solidFill>
                  <a:srgbClr val="003C6E"/>
                </a:solidFill>
                <a:latin typeface="Arial" panose="020B0604020202020204" pitchFamily="34" charset="0"/>
                <a:cs typeface="Arial" panose="020B0604020202020204" pitchFamily="34" charset="0"/>
              </a:rPr>
              <a:t>qui seront abordés en tête à tête entre le délégué et la famille qui l'aura souhaité. </a:t>
            </a:r>
          </a:p>
          <a:p>
            <a:pPr>
              <a:defRPr/>
            </a:pPr>
            <a:r>
              <a:rPr lang="fr-FR" altLang="fr-FR" sz="1600" dirty="0">
                <a:solidFill>
                  <a:srgbClr val="003C6E"/>
                </a:solidFill>
                <a:latin typeface="Arial" panose="020B0604020202020204" pitchFamily="34" charset="0"/>
                <a:cs typeface="Arial" panose="020B0604020202020204" pitchFamily="34" charset="0"/>
              </a:rPr>
              <a:t>Le délégué doit éviter, dans la mesure du possible, toute déformation, toute interprétation subjective de ce qu'il a vu et entendu.</a:t>
            </a:r>
            <a:r>
              <a:rPr lang="fr-FR" altLang="fr-FR" sz="1600" b="1" dirty="0">
                <a:solidFill>
                  <a:srgbClr val="003C6E"/>
                </a:solidFill>
                <a:latin typeface="Arial" panose="020B0604020202020204" pitchFamily="34" charset="0"/>
                <a:cs typeface="Arial" panose="020B0604020202020204" pitchFamily="34" charset="0"/>
              </a:rPr>
              <a:t> </a:t>
            </a:r>
            <a:endParaRPr lang="fr-FR" altLang="fr-FR" sz="1600" dirty="0">
              <a:solidFill>
                <a:srgbClr val="003C6E"/>
              </a:solidFill>
              <a:latin typeface="Arial" panose="020B0604020202020204" pitchFamily="34" charset="0"/>
              <a:cs typeface="Arial" panose="020B0604020202020204" pitchFamily="34" charset="0"/>
            </a:endParaRPr>
          </a:p>
          <a:p>
            <a:pPr>
              <a:defRPr/>
            </a:pPr>
            <a:r>
              <a:rPr lang="fr-FR" altLang="fr-FR" sz="1600" b="1" dirty="0">
                <a:solidFill>
                  <a:srgbClr val="003C6E"/>
                </a:solidFill>
                <a:latin typeface="Arial" panose="020B0604020202020204" pitchFamily="34" charset="0"/>
                <a:cs typeface="Arial" panose="020B0604020202020204" pitchFamily="34" charset="0"/>
              </a:rPr>
              <a:t> </a:t>
            </a:r>
          </a:p>
          <a:p>
            <a:pPr>
              <a:defRPr/>
            </a:pPr>
            <a:r>
              <a:rPr lang="fr-FR" altLang="fr-FR" sz="1600" b="1" dirty="0">
                <a:solidFill>
                  <a:srgbClr val="C00000"/>
                </a:solidFill>
                <a:latin typeface="Arial" panose="020B0604020202020204" pitchFamily="34" charset="0"/>
                <a:cs typeface="Arial" panose="020B0604020202020204" pitchFamily="34" charset="0"/>
              </a:rPr>
              <a:t>Quelques rappels utiles</a:t>
            </a:r>
            <a:endParaRPr lang="fr-FR" altLang="fr-FR" sz="1600" dirty="0">
              <a:solidFill>
                <a:srgbClr val="C00000"/>
              </a:solidFill>
              <a:latin typeface="Arial" panose="020B0604020202020204" pitchFamily="34" charset="0"/>
              <a:cs typeface="Arial" panose="020B0604020202020204" pitchFamily="34" charset="0"/>
            </a:endParaRPr>
          </a:p>
          <a:p>
            <a:pPr>
              <a:defRPr/>
            </a:pPr>
            <a:r>
              <a:rPr lang="fr-FR" altLang="fr-FR" sz="1600" dirty="0">
                <a:solidFill>
                  <a:srgbClr val="003C6E"/>
                </a:solidFill>
                <a:latin typeface="Arial" panose="020B0604020202020204" pitchFamily="34" charset="0"/>
                <a:cs typeface="Arial" panose="020B0604020202020204" pitchFamily="34" charset="0"/>
              </a:rPr>
              <a:t>- Les délégués ont un devoir de réserve </a:t>
            </a:r>
            <a:br>
              <a:rPr lang="fr-FR" altLang="fr-FR" sz="1600" dirty="0">
                <a:solidFill>
                  <a:srgbClr val="003C6E"/>
                </a:solidFill>
                <a:latin typeface="Arial" panose="020B0604020202020204" pitchFamily="34" charset="0"/>
                <a:cs typeface="Arial" panose="020B0604020202020204" pitchFamily="34" charset="0"/>
              </a:rPr>
            </a:br>
            <a:r>
              <a:rPr lang="fr-FR" altLang="fr-FR" sz="1600" b="1" dirty="0">
                <a:solidFill>
                  <a:srgbClr val="003C6E"/>
                </a:solidFill>
                <a:latin typeface="Arial" panose="020B0604020202020204" pitchFamily="34" charset="0"/>
                <a:cs typeface="Arial" panose="020B0604020202020204" pitchFamily="34" charset="0"/>
              </a:rPr>
              <a:t>- Les documents utilisés lors du conseil (notes et appréciations des élèves...) sont strictement confidentiels.</a:t>
            </a:r>
            <a:endParaRPr lang="fr-FR" altLang="fr-FR" sz="1600" dirty="0">
              <a:solidFill>
                <a:srgbClr val="003C6E"/>
              </a:solidFill>
              <a:latin typeface="Arial" panose="020B0604020202020204" pitchFamily="34" charset="0"/>
              <a:cs typeface="Arial" panose="020B0604020202020204" pitchFamily="34" charset="0"/>
            </a:endParaRPr>
          </a:p>
          <a:p>
            <a:pPr>
              <a:defRPr/>
            </a:pPr>
            <a:r>
              <a:rPr lang="fr-FR" altLang="fr-FR" sz="1600" dirty="0">
                <a:solidFill>
                  <a:srgbClr val="003C6E"/>
                </a:solidFill>
                <a:latin typeface="Arial" panose="020B0604020202020204" pitchFamily="34" charset="0"/>
                <a:cs typeface="Arial" panose="020B0604020202020204" pitchFamily="34" charset="0"/>
              </a:rPr>
              <a:t>- Certains sujets ne sont pas du ressort du conseil de classe mais de celui du conseil d'établissement (cantine, hygiène, transports...); les délégués doivent transmettre ces questions à l'APE dont les représentants siègent au conseil d' établissement .</a:t>
            </a:r>
          </a:p>
          <a:p>
            <a:pPr>
              <a:defRPr/>
            </a:pPr>
            <a:r>
              <a:rPr lang="fr-FR" altLang="fr-FR" sz="1600" dirty="0">
                <a:solidFill>
                  <a:srgbClr val="003C6E"/>
                </a:solidFill>
                <a:latin typeface="Arial" panose="020B0604020202020204" pitchFamily="34" charset="0"/>
                <a:cs typeface="Arial" panose="020B0604020202020204" pitchFamily="34" charset="0"/>
              </a:rPr>
              <a:t> - Le compte rendu peut être envoyé aux familles par courriel ou être distribué en classe, avec l'autorisation du chef d'établissement.</a:t>
            </a:r>
          </a:p>
          <a:p>
            <a:pPr>
              <a:defRPr/>
            </a:pPr>
            <a:r>
              <a:rPr lang="fr-FR" altLang="fr-FR" sz="1600" dirty="0">
                <a:solidFill>
                  <a:srgbClr val="003C6E"/>
                </a:solidFill>
                <a:latin typeface="Arial" panose="020B0604020202020204" pitchFamily="34" charset="0"/>
                <a:cs typeface="Arial" panose="020B0604020202020204" pitchFamily="34" charset="0"/>
              </a:rPr>
              <a:t> - La courtoisie veut que l'on transmette le compte rendu au chef d'établissement pour information mais ces textes n'ont pas à être soumis à leur appréciation.</a:t>
            </a:r>
          </a:p>
          <a:p>
            <a:pPr>
              <a:defRPr/>
            </a:pPr>
            <a:endParaRPr lang="fr-FR" altLang="fr-FR" sz="1600" dirty="0">
              <a:solidFill>
                <a:srgbClr val="000000"/>
              </a:solidFill>
              <a:latin typeface="Times" pitchFamily="2" charset="0"/>
            </a:endParaRPr>
          </a:p>
        </p:txBody>
      </p:sp>
      <p:sp>
        <p:nvSpPr>
          <p:cNvPr id="6" name="Rectangle 3">
            <a:extLst>
              <a:ext uri="{FF2B5EF4-FFF2-40B4-BE49-F238E27FC236}">
                <a16:creationId xmlns:a16="http://schemas.microsoft.com/office/drawing/2014/main" id="{3D8D9A8F-F923-9340-AC44-93FFD271B54E}"/>
              </a:ext>
            </a:extLst>
          </p:cNvPr>
          <p:cNvSpPr txBox="1">
            <a:spLocks noChangeArrowheads="1"/>
          </p:cNvSpPr>
          <p:nvPr/>
        </p:nvSpPr>
        <p:spPr bwMode="auto">
          <a:xfrm>
            <a:off x="0" y="0"/>
            <a:ext cx="9144000" cy="1109186"/>
          </a:xfrm>
          <a:prstGeom prst="rect">
            <a:avLst/>
          </a:prstGeo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defPPr>
              <a:defRPr lang="fr-FR"/>
            </a:defPPr>
            <a:lvl1pPr algn="ctr" defTabSz="685800">
              <a:lnSpc>
                <a:spcPct val="90000"/>
              </a:lnSpc>
              <a:spcBef>
                <a:spcPct val="0"/>
              </a:spcBef>
              <a:buNone/>
              <a:defRPr sz="2400" b="1">
                <a:solidFill>
                  <a:schemeClr val="bg1"/>
                </a:solidFill>
                <a:latin typeface="Arial" panose="020B0604020202020204" pitchFamily="34" charset="0"/>
                <a:ea typeface="ＭＳ Ｐゴシック" panose="020B0600070205080204" pitchFamily="34" charset="-128"/>
                <a:cs typeface="Arial" panose="020B0604020202020204" pitchFamily="34" charset="0"/>
              </a:defRPr>
            </a:lvl1pPr>
            <a:lvl2pPr marL="37931725" indent="-37474525">
              <a:defRPr sz="2400">
                <a:latin typeface="Geneva" panose="020B0503030404040204" pitchFamily="34" charset="0"/>
                <a:ea typeface="ＭＳ Ｐゴシック" panose="020B0600070205080204" pitchFamily="34" charset="-128"/>
              </a:defRPr>
            </a:lvl2pPr>
            <a:lvl3pPr>
              <a:defRPr sz="2400">
                <a:latin typeface="Geneva" panose="020B0503030404040204" pitchFamily="34" charset="0"/>
                <a:ea typeface="ＭＳ Ｐゴシック" panose="020B0600070205080204" pitchFamily="34" charset="-128"/>
              </a:defRPr>
            </a:lvl3pPr>
            <a:lvl4pPr>
              <a:defRPr sz="2400">
                <a:latin typeface="Geneva" panose="020B0503030404040204" pitchFamily="34" charset="0"/>
                <a:ea typeface="ＭＳ Ｐゴシック" panose="020B0600070205080204" pitchFamily="34" charset="-128"/>
              </a:defRPr>
            </a:lvl4pPr>
            <a:lvl5pPr>
              <a:defRPr sz="2400">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latin typeface="Geneva" panose="020B0503030404040204" pitchFamily="34" charset="0"/>
                <a:ea typeface="ＭＳ Ｐゴシック" panose="020B0600070205080204" pitchFamily="34" charset="-128"/>
              </a:defRPr>
            </a:lvl9pPr>
          </a:lstStyle>
          <a:p>
            <a:r>
              <a:rPr lang="fr-FR" altLang="fr-FR" dirty="0"/>
              <a:t>Le rôle du parent délégué </a:t>
            </a:r>
          </a:p>
        </p:txBody>
      </p:sp>
      <p:pic>
        <p:nvPicPr>
          <p:cNvPr id="2" name="Picture 5">
            <a:extLst>
              <a:ext uri="{FF2B5EF4-FFF2-40B4-BE49-F238E27FC236}">
                <a16:creationId xmlns:a16="http://schemas.microsoft.com/office/drawing/2014/main" id="{D3A14B30-8F85-C613-F17F-05758C7863A2}"/>
              </a:ext>
            </a:extLst>
          </p:cNvPr>
          <p:cNvPicPr/>
          <p:nvPr/>
        </p:nvPicPr>
        <p:blipFill>
          <a:blip r:embed="rId3"/>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CE7930CF-ECEA-C88A-5AEA-F17B62FD96E1}"/>
              </a:ext>
            </a:extLst>
          </p:cNvPr>
          <p:cNvPicPr>
            <a:picLocks noChangeAspect="1"/>
          </p:cNvPicPr>
          <p:nvPr/>
        </p:nvPicPr>
        <p:blipFill>
          <a:blip r:embed="rId4"/>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A8E53335-F8A2-B12D-3409-FA659406E084}"/>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108549"/>
                                        </p:tgtEl>
                                        <p:attrNameLst>
                                          <p:attrName>style.visibility</p:attrName>
                                        </p:attrNameLst>
                                      </p:cBhvr>
                                      <p:to>
                                        <p:strVal val="visible"/>
                                      </p:to>
                                    </p:set>
                                    <p:anim calcmode="lin" valueType="num">
                                      <p:cBhvr additive="base">
                                        <p:cTn id="7" dur="500" fill="hold"/>
                                        <p:tgtEl>
                                          <p:spTgt spid="108549"/>
                                        </p:tgtEl>
                                        <p:attrNameLst>
                                          <p:attrName>ppt_x</p:attrName>
                                        </p:attrNameLst>
                                      </p:cBhvr>
                                      <p:tavLst>
                                        <p:tav tm="0">
                                          <p:val>
                                            <p:strVal val="0-#ppt_w/2"/>
                                          </p:val>
                                        </p:tav>
                                        <p:tav tm="100000">
                                          <p:val>
                                            <p:strVal val="#ppt_x"/>
                                          </p:val>
                                        </p:tav>
                                      </p:tavLst>
                                    </p:anim>
                                    <p:anim calcmode="lin" valueType="num">
                                      <p:cBhvr additive="base">
                                        <p:cTn id="8" dur="500" fill="hold"/>
                                        <p:tgtEl>
                                          <p:spTgt spid="10854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9" grpId="0" animBg="1"/>
      <p:bldP spid="6"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a:extLst>
              <a:ext uri="{FF2B5EF4-FFF2-40B4-BE49-F238E27FC236}">
                <a16:creationId xmlns:a16="http://schemas.microsoft.com/office/drawing/2014/main" id="{7D76596F-2159-7744-B7BB-AE42E3F0E7BE}"/>
              </a:ext>
            </a:extLst>
          </p:cNvPr>
          <p:cNvSpPr>
            <a:spLocks noGrp="1" noChangeArrowheads="1"/>
          </p:cNvSpPr>
          <p:nvPr>
            <p:ph type="title"/>
          </p:nvPr>
        </p:nvSpPr>
        <p:spPr>
          <a:xfrm>
            <a:off x="534" y="0"/>
            <a:ext cx="9143466" cy="1340768"/>
          </a:xfrm>
          <a:solidFill>
            <a:schemeClr val="accent5"/>
          </a:solidFill>
          <a:ln cap="flat">
            <a:solidFill>
              <a:srgbClr val="FADD4D"/>
            </a:solidFill>
            <a:miter lim="800000"/>
            <a:headEnd/>
            <a:tailEnd/>
          </a:ln>
          <a:effectLst>
            <a:outerShdw blurRad="40000" dist="23000" dir="5400000" rotWithShape="0">
              <a:srgbClr val="000000">
                <a:alpha val="34999"/>
              </a:srgbClr>
            </a:outerShdw>
          </a:effectLst>
        </p:spPr>
        <p:txBody>
          <a:bodyPr lIns="90488" tIns="44450" rIns="90488" bIns="44450"/>
          <a:lstStyle/>
          <a:p>
            <a:pPr algn="ctr" eaLnBrk="1" hangingPunct="1">
              <a:defRPr/>
            </a:pPr>
            <a:r>
              <a:rPr lang="fr-FR" altLang="fr-FR" sz="3200" b="1" dirty="0">
                <a:solidFill>
                  <a:srgbClr val="003C6E"/>
                </a:solidFill>
                <a:latin typeface="Charcoal" charset="0"/>
                <a:ea typeface="ＭＳ Ｐゴシック" panose="020B0600070205080204" pitchFamily="34" charset="-128"/>
              </a:rPr>
              <a:t>Le conseil des délégués pour la vie lycéenne (CVL) </a:t>
            </a:r>
          </a:p>
        </p:txBody>
      </p:sp>
      <p:sp>
        <p:nvSpPr>
          <p:cNvPr id="108549" name="Rectangle 5">
            <a:extLst>
              <a:ext uri="{FF2B5EF4-FFF2-40B4-BE49-F238E27FC236}">
                <a16:creationId xmlns:a16="http://schemas.microsoft.com/office/drawing/2014/main" id="{17E3F3B1-24B6-6448-B8B1-C14080D820D8}"/>
              </a:ext>
            </a:extLst>
          </p:cNvPr>
          <p:cNvSpPr>
            <a:spLocks noChangeArrowheads="1"/>
          </p:cNvSpPr>
          <p:nvPr/>
        </p:nvSpPr>
        <p:spPr bwMode="auto">
          <a:xfrm>
            <a:off x="609600" y="1981200"/>
            <a:ext cx="7848600" cy="3680048"/>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marL="576263" indent="-384175">
              <a:defRPr sz="2400">
                <a:solidFill>
                  <a:schemeClr val="tx1"/>
                </a:solidFill>
                <a:latin typeface="Geneva" panose="020B0503030404040204" pitchFamily="34" charset="0"/>
                <a:ea typeface="ＭＳ Ｐゴシック" panose="020B0600070205080204" pitchFamily="34" charset="-128"/>
              </a:defRPr>
            </a:lvl1pPr>
            <a:lvl2pPr marL="1244600" indent="-285750">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eaLnBrk="1" hangingPunct="1">
              <a:spcBef>
                <a:spcPct val="20000"/>
              </a:spcBef>
              <a:defRPr/>
            </a:pPr>
            <a:r>
              <a:rPr lang="fr-FR" altLang="fr-FR" sz="1600">
                <a:solidFill>
                  <a:srgbClr val="101BE8"/>
                </a:solidFill>
                <a:latin typeface="Charcoal" charset="0"/>
              </a:rPr>
              <a:t> </a:t>
            </a:r>
            <a:endParaRPr lang="fr-FR" altLang="fr-FR">
              <a:solidFill>
                <a:srgbClr val="000000"/>
              </a:solidFill>
              <a:latin typeface="Calisto MT" panose="02040603050505030304" pitchFamily="18" charset="77"/>
            </a:endParaRPr>
          </a:p>
          <a:p>
            <a:pPr lvl="1" eaLnBrk="1" hangingPunct="1">
              <a:spcBef>
                <a:spcPct val="20000"/>
              </a:spcBef>
              <a:buFont typeface="Wingdings" pitchFamily="2" charset="2"/>
              <a:buChar char="ü"/>
              <a:defRPr/>
            </a:pPr>
            <a:r>
              <a:rPr lang="fr-CA" altLang="fr-FR" sz="1800" dirty="0">
                <a:solidFill>
                  <a:srgbClr val="003C6E"/>
                </a:solidFill>
                <a:latin typeface="Charcoal" charset="0"/>
              </a:rPr>
              <a:t>Il est présidé par le chef d’établissement</a:t>
            </a:r>
          </a:p>
          <a:p>
            <a:pPr lvl="1" eaLnBrk="1" hangingPunct="1">
              <a:spcBef>
                <a:spcPct val="20000"/>
              </a:spcBef>
              <a:buFont typeface="Wingdings" pitchFamily="2" charset="2"/>
              <a:buChar char="ü"/>
              <a:defRPr/>
            </a:pPr>
            <a:r>
              <a:rPr lang="fr-CA" altLang="fr-FR" sz="1800" dirty="0">
                <a:solidFill>
                  <a:srgbClr val="003C6E"/>
                </a:solidFill>
                <a:latin typeface="Charcoal" charset="0"/>
              </a:rPr>
              <a:t>Il est composé de 10 lycéens élus pour 2 ans par l’ensemble des élèves de l’établissement</a:t>
            </a:r>
          </a:p>
          <a:p>
            <a:pPr lvl="1" eaLnBrk="1" hangingPunct="1">
              <a:spcBef>
                <a:spcPct val="20000"/>
              </a:spcBef>
              <a:buFont typeface="Wingdings" pitchFamily="2" charset="2"/>
              <a:buChar char="ü"/>
              <a:defRPr/>
            </a:pPr>
            <a:r>
              <a:rPr lang="fr-CA" altLang="fr-FR" sz="1800" dirty="0">
                <a:solidFill>
                  <a:srgbClr val="003C6E"/>
                </a:solidFill>
                <a:latin typeface="Charcoal" charset="0"/>
              </a:rPr>
              <a:t>Ils élisent un vice président qui siège au conseil du second degré et au CE</a:t>
            </a:r>
          </a:p>
          <a:p>
            <a:pPr lvl="1" eaLnBrk="1" hangingPunct="1">
              <a:spcBef>
                <a:spcPct val="20000"/>
              </a:spcBef>
              <a:buFont typeface="Wingdings" pitchFamily="2" charset="2"/>
              <a:buChar char="ü"/>
              <a:defRPr/>
            </a:pPr>
            <a:endParaRPr lang="fr-CA" altLang="fr-FR" sz="1800" dirty="0">
              <a:solidFill>
                <a:srgbClr val="003C6E"/>
              </a:solidFill>
              <a:latin typeface="Charcoal" charset="0"/>
            </a:endParaRPr>
          </a:p>
          <a:p>
            <a:pPr lvl="1" eaLnBrk="1" hangingPunct="1">
              <a:spcBef>
                <a:spcPct val="20000"/>
              </a:spcBef>
              <a:buFont typeface="Wingdings" pitchFamily="2" charset="2"/>
              <a:buChar char="ü"/>
              <a:defRPr/>
            </a:pPr>
            <a:r>
              <a:rPr lang="fr-CA" altLang="fr-FR" sz="1800" dirty="0">
                <a:solidFill>
                  <a:srgbClr val="003C6E"/>
                </a:solidFill>
                <a:latin typeface="Charcoal" charset="0"/>
              </a:rPr>
              <a:t>10 adultes (8 personnels et deux parents) assistent à titre consultatif au CVL.  Les personnels sont désignés par les personnels élus au conseil du second degré.  </a:t>
            </a:r>
            <a:r>
              <a:rPr lang="fr-CA" altLang="fr-FR" sz="1800" b="1" dirty="0">
                <a:solidFill>
                  <a:srgbClr val="003C6E"/>
                </a:solidFill>
                <a:latin typeface="Charcoal" charset="0"/>
              </a:rPr>
              <a:t>Les parents  sont élus parmi les représentants du conseil du second degré.</a:t>
            </a:r>
          </a:p>
        </p:txBody>
      </p:sp>
      <p:pic>
        <p:nvPicPr>
          <p:cNvPr id="2" name="Picture 5">
            <a:extLst>
              <a:ext uri="{FF2B5EF4-FFF2-40B4-BE49-F238E27FC236}">
                <a16:creationId xmlns:a16="http://schemas.microsoft.com/office/drawing/2014/main" id="{E2625F6C-DBC1-F04D-0EA3-7E52882A634A}"/>
              </a:ext>
            </a:extLst>
          </p:cNvPr>
          <p:cNvPicPr/>
          <p:nvPr/>
        </p:nvPicPr>
        <p:blipFill>
          <a:blip r:embed="rId3"/>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31240966-8E94-8890-0DD8-DEEA0A6F0476}"/>
              </a:ext>
            </a:extLst>
          </p:cNvPr>
          <p:cNvPicPr>
            <a:picLocks noChangeAspect="1"/>
          </p:cNvPicPr>
          <p:nvPr/>
        </p:nvPicPr>
        <p:blipFill>
          <a:blip r:embed="rId4"/>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CB3B7CFB-21CE-DC6F-92C1-48EE48040A5F}"/>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8547"/>
                                        </p:tgtEl>
                                        <p:attrNameLst>
                                          <p:attrName>style.visibility</p:attrName>
                                        </p:attrNameLst>
                                      </p:cBhvr>
                                      <p:to>
                                        <p:strVal val="visible"/>
                                      </p:to>
                                    </p:set>
                                    <p:animEffect transition="in" filter="box(in)">
                                      <p:cBhvr>
                                        <p:cTn id="7" dur="500"/>
                                        <p:tgtEl>
                                          <p:spTgt spid="108547"/>
                                        </p:tgtEl>
                                      </p:cBhvr>
                                    </p:animEffect>
                                  </p:childTnLst>
                                </p:cTn>
                              </p:par>
                            </p:childTnLst>
                          </p:cTn>
                        </p:par>
                        <p:par>
                          <p:cTn id="8" fill="hold" nodeType="afterGroup">
                            <p:stCondLst>
                              <p:cond delay="500"/>
                            </p:stCondLst>
                            <p:childTnLst>
                              <p:par>
                                <p:cTn id="9" presetID="2" presetClass="entr" presetSubtype="8" accel="50000" decel="50000" fill="hold" grpId="0" nodeType="afterEffect">
                                  <p:stCondLst>
                                    <p:cond delay="0"/>
                                  </p:stCondLst>
                                  <p:childTnLst>
                                    <p:set>
                                      <p:cBhvr>
                                        <p:cTn id="10" dur="1" fill="hold">
                                          <p:stCondLst>
                                            <p:cond delay="0"/>
                                          </p:stCondLst>
                                        </p:cTn>
                                        <p:tgtEl>
                                          <p:spTgt spid="108549"/>
                                        </p:tgtEl>
                                        <p:attrNameLst>
                                          <p:attrName>style.visibility</p:attrName>
                                        </p:attrNameLst>
                                      </p:cBhvr>
                                      <p:to>
                                        <p:strVal val="visible"/>
                                      </p:to>
                                    </p:set>
                                    <p:anim calcmode="lin" valueType="num">
                                      <p:cBhvr additive="base">
                                        <p:cTn id="11" dur="500" fill="hold"/>
                                        <p:tgtEl>
                                          <p:spTgt spid="108549"/>
                                        </p:tgtEl>
                                        <p:attrNameLst>
                                          <p:attrName>ppt_x</p:attrName>
                                        </p:attrNameLst>
                                      </p:cBhvr>
                                      <p:tavLst>
                                        <p:tav tm="0">
                                          <p:val>
                                            <p:strVal val="0-#ppt_w/2"/>
                                          </p:val>
                                        </p:tav>
                                        <p:tav tm="100000">
                                          <p:val>
                                            <p:strVal val="#ppt_x"/>
                                          </p:val>
                                        </p:tav>
                                      </p:tavLst>
                                    </p:anim>
                                    <p:anim calcmode="lin" valueType="num">
                                      <p:cBhvr additive="base">
                                        <p:cTn id="12" dur="500" fill="hold"/>
                                        <p:tgtEl>
                                          <p:spTgt spid="108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a:extLst>
              <a:ext uri="{FF2B5EF4-FFF2-40B4-BE49-F238E27FC236}">
                <a16:creationId xmlns:a16="http://schemas.microsoft.com/office/drawing/2014/main" id="{42C1F175-C7E9-DC45-86B9-108D7EC2066D}"/>
              </a:ext>
            </a:extLst>
          </p:cNvPr>
          <p:cNvSpPr>
            <a:spLocks noGrp="1" noChangeArrowheads="1"/>
          </p:cNvSpPr>
          <p:nvPr>
            <p:ph type="title"/>
          </p:nvPr>
        </p:nvSpPr>
        <p:spPr>
          <a:xfrm>
            <a:off x="0" y="11488"/>
            <a:ext cx="9144000" cy="969240"/>
          </a:xfrm>
          <a:solidFill>
            <a:schemeClr val="accent5"/>
          </a:solidFill>
          <a:ln cap="flat">
            <a:solidFill>
              <a:srgbClr val="FADD4D"/>
            </a:solidFill>
            <a:miter lim="800000"/>
            <a:headEnd/>
            <a:tailEnd/>
          </a:ln>
          <a:effectLst>
            <a:outerShdw blurRad="40000" dist="23000" dir="5400000" rotWithShape="0">
              <a:srgbClr val="000000">
                <a:alpha val="34999"/>
              </a:srgbClr>
            </a:outerShdw>
          </a:effectLst>
        </p:spPr>
        <p:txBody>
          <a:bodyPr lIns="90488" tIns="44450" rIns="90488" bIns="44450"/>
          <a:lstStyle/>
          <a:p>
            <a:pPr algn="ctr" eaLnBrk="1" hangingPunct="1">
              <a:defRPr/>
            </a:pPr>
            <a:r>
              <a:rPr lang="fr-FR" altLang="fr-FR" sz="3200" b="1"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Le conseil de la vie collégienne (CVC) </a:t>
            </a:r>
          </a:p>
        </p:txBody>
      </p:sp>
      <p:sp>
        <p:nvSpPr>
          <p:cNvPr id="108549" name="Rectangle 5">
            <a:extLst>
              <a:ext uri="{FF2B5EF4-FFF2-40B4-BE49-F238E27FC236}">
                <a16:creationId xmlns:a16="http://schemas.microsoft.com/office/drawing/2014/main" id="{C7603528-6E9F-3B43-801C-F4FAABF33528}"/>
              </a:ext>
            </a:extLst>
          </p:cNvPr>
          <p:cNvSpPr>
            <a:spLocks noChangeArrowheads="1"/>
          </p:cNvSpPr>
          <p:nvPr/>
        </p:nvSpPr>
        <p:spPr bwMode="auto">
          <a:xfrm>
            <a:off x="0" y="1268760"/>
            <a:ext cx="9144000" cy="4392488"/>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marL="576263" indent="-384175">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marL="192088" indent="0">
              <a:spcBef>
                <a:spcPct val="20000"/>
              </a:spcBef>
              <a:defRPr/>
            </a:pPr>
            <a:r>
              <a:rPr lang="fr-FR" altLang="fr-FR" sz="1600" dirty="0">
                <a:solidFill>
                  <a:srgbClr val="003C6E"/>
                </a:solidFill>
                <a:latin typeface="Arial" panose="020B0604020202020204" pitchFamily="34" charset="0"/>
                <a:cs typeface="Arial" panose="020B0604020202020204" pitchFamily="34" charset="0"/>
              </a:rPr>
              <a:t>Il comprend :  </a:t>
            </a:r>
          </a:p>
          <a:p>
            <a:pPr>
              <a:spcBef>
                <a:spcPct val="20000"/>
              </a:spcBef>
              <a:buFont typeface="Arial" panose="020B0604020202020204" pitchFamily="34" charset="0"/>
              <a:buChar char="•"/>
              <a:defRPr/>
            </a:pPr>
            <a:r>
              <a:rPr lang="fr-FR" altLang="fr-FR" sz="1600" dirty="0">
                <a:solidFill>
                  <a:srgbClr val="003C6E"/>
                </a:solidFill>
                <a:latin typeface="Arial" panose="020B0604020202020204" pitchFamily="34" charset="0"/>
                <a:cs typeface="Arial" panose="020B0604020202020204" pitchFamily="34" charset="0"/>
              </a:rPr>
              <a:t>le chef d’</a:t>
            </a:r>
            <a:r>
              <a:rPr lang="fr-FR" altLang="fr-FR" sz="1600" dirty="0" err="1">
                <a:solidFill>
                  <a:srgbClr val="003C6E"/>
                </a:solidFill>
                <a:latin typeface="Arial" panose="020B0604020202020204" pitchFamily="34" charset="0"/>
                <a:cs typeface="Arial" panose="020B0604020202020204" pitchFamily="34" charset="0"/>
              </a:rPr>
              <a:t>établissement</a:t>
            </a:r>
            <a:r>
              <a:rPr lang="fr-FR" altLang="fr-FR" sz="1600" dirty="0">
                <a:solidFill>
                  <a:srgbClr val="003C6E"/>
                </a:solidFill>
                <a:latin typeface="Arial" panose="020B0604020202020204" pitchFamily="34" charset="0"/>
                <a:cs typeface="Arial" panose="020B0604020202020204" pitchFamily="34" charset="0"/>
              </a:rPr>
              <a:t>, </a:t>
            </a:r>
            <a:r>
              <a:rPr lang="fr-FR" altLang="fr-FR" sz="1600" dirty="0" err="1">
                <a:solidFill>
                  <a:srgbClr val="003C6E"/>
                </a:solidFill>
                <a:latin typeface="Arial" panose="020B0604020202020204" pitchFamily="34" charset="0"/>
                <a:cs typeface="Arial" panose="020B0604020202020204" pitchFamily="34" charset="0"/>
              </a:rPr>
              <a:t>président</a:t>
            </a:r>
            <a:r>
              <a:rPr lang="fr-FR" altLang="fr-FR" sz="1600" dirty="0">
                <a:solidFill>
                  <a:srgbClr val="003C6E"/>
                </a:solidFill>
                <a:latin typeface="Arial" panose="020B0604020202020204" pitchFamily="34" charset="0"/>
                <a:cs typeface="Arial" panose="020B0604020202020204" pitchFamily="34" charset="0"/>
              </a:rPr>
              <a:t>,  </a:t>
            </a:r>
          </a:p>
          <a:p>
            <a:pPr>
              <a:spcBef>
                <a:spcPct val="20000"/>
              </a:spcBef>
              <a:buFont typeface="Arial" panose="020B0604020202020204" pitchFamily="34" charset="0"/>
              <a:buChar char="•"/>
              <a:defRPr/>
            </a:pPr>
            <a:r>
              <a:rPr lang="fr-FR" altLang="fr-FR" sz="1600" dirty="0">
                <a:solidFill>
                  <a:srgbClr val="003C6E"/>
                </a:solidFill>
                <a:latin typeface="Arial" panose="020B0604020202020204" pitchFamily="34" charset="0"/>
                <a:cs typeface="Arial" panose="020B0604020202020204" pitchFamily="34" charset="0"/>
              </a:rPr>
              <a:t>des </a:t>
            </a:r>
            <a:r>
              <a:rPr lang="fr-FR" altLang="fr-FR" sz="1600" dirty="0" err="1">
                <a:solidFill>
                  <a:srgbClr val="003C6E"/>
                </a:solidFill>
                <a:latin typeface="Arial" panose="020B0604020202020204" pitchFamily="34" charset="0"/>
                <a:cs typeface="Arial" panose="020B0604020202020204" pitchFamily="34" charset="0"/>
              </a:rPr>
              <a:t>représentants</a:t>
            </a:r>
            <a:r>
              <a:rPr lang="fr-FR" altLang="fr-FR" sz="1600" dirty="0">
                <a:solidFill>
                  <a:srgbClr val="003C6E"/>
                </a:solidFill>
                <a:latin typeface="Arial" panose="020B0604020202020204" pitchFamily="34" charset="0"/>
                <a:cs typeface="Arial" panose="020B0604020202020204" pitchFamily="34" charset="0"/>
              </a:rPr>
              <a:t> des </a:t>
            </a:r>
            <a:r>
              <a:rPr lang="fr-FR" altLang="fr-FR" sz="1600" dirty="0" err="1">
                <a:solidFill>
                  <a:srgbClr val="003C6E"/>
                </a:solidFill>
                <a:latin typeface="Arial" panose="020B0604020202020204" pitchFamily="34" charset="0"/>
                <a:cs typeface="Arial" panose="020B0604020202020204" pitchFamily="34" charset="0"/>
              </a:rPr>
              <a:t>élèves</a:t>
            </a:r>
            <a:r>
              <a:rPr lang="fr-FR" altLang="fr-FR" sz="1600" dirty="0">
                <a:solidFill>
                  <a:srgbClr val="003C6E"/>
                </a:solidFill>
                <a:latin typeface="Arial" panose="020B0604020202020204" pitchFamily="34" charset="0"/>
                <a:cs typeface="Arial" panose="020B0604020202020204" pitchFamily="34" charset="0"/>
              </a:rPr>
              <a:t>,  </a:t>
            </a:r>
          </a:p>
          <a:p>
            <a:pPr>
              <a:spcBef>
                <a:spcPct val="20000"/>
              </a:spcBef>
              <a:buFont typeface="Arial" panose="020B0604020202020204" pitchFamily="34" charset="0"/>
              <a:buChar char="•"/>
              <a:defRPr/>
            </a:pPr>
            <a:r>
              <a:rPr lang="fr-FR" altLang="fr-FR" sz="1600" dirty="0">
                <a:solidFill>
                  <a:srgbClr val="003C6E"/>
                </a:solidFill>
                <a:latin typeface="Arial" panose="020B0604020202020204" pitchFamily="34" charset="0"/>
                <a:cs typeface="Arial" panose="020B0604020202020204" pitchFamily="34" charset="0"/>
              </a:rPr>
              <a:t>au moins deux </a:t>
            </a:r>
            <a:r>
              <a:rPr lang="fr-FR" altLang="fr-FR" sz="1600" dirty="0" err="1">
                <a:solidFill>
                  <a:srgbClr val="003C6E"/>
                </a:solidFill>
                <a:latin typeface="Arial" panose="020B0604020202020204" pitchFamily="34" charset="0"/>
                <a:cs typeface="Arial" panose="020B0604020202020204" pitchFamily="34" charset="0"/>
              </a:rPr>
              <a:t>représentants</a:t>
            </a:r>
            <a:r>
              <a:rPr lang="fr-FR" altLang="fr-FR" sz="1600" dirty="0">
                <a:solidFill>
                  <a:srgbClr val="003C6E"/>
                </a:solidFill>
                <a:latin typeface="Arial" panose="020B0604020202020204" pitchFamily="34" charset="0"/>
                <a:cs typeface="Arial" panose="020B0604020202020204" pitchFamily="34" charset="0"/>
              </a:rPr>
              <a:t> des personnels dont un personnel enseignant  </a:t>
            </a:r>
          </a:p>
          <a:p>
            <a:pPr>
              <a:spcBef>
                <a:spcPct val="20000"/>
              </a:spcBef>
              <a:buFont typeface="Arial" panose="020B0604020202020204" pitchFamily="34" charset="0"/>
              <a:buChar char="•"/>
              <a:defRPr/>
            </a:pPr>
            <a:r>
              <a:rPr lang="fr-FR" altLang="fr-FR" sz="1600" dirty="0">
                <a:solidFill>
                  <a:srgbClr val="003C6E"/>
                </a:solidFill>
                <a:latin typeface="Arial" panose="020B0604020202020204" pitchFamily="34" charset="0"/>
                <a:cs typeface="Arial" panose="020B0604020202020204" pitchFamily="34" charset="0"/>
              </a:rPr>
              <a:t>au moins un </a:t>
            </a:r>
            <a:r>
              <a:rPr lang="fr-FR" altLang="fr-FR" sz="1600" dirty="0" err="1">
                <a:solidFill>
                  <a:srgbClr val="003C6E"/>
                </a:solidFill>
                <a:latin typeface="Arial" panose="020B0604020202020204" pitchFamily="34" charset="0"/>
                <a:cs typeface="Arial" panose="020B0604020202020204" pitchFamily="34" charset="0"/>
              </a:rPr>
              <a:t>représentant</a:t>
            </a:r>
            <a:r>
              <a:rPr lang="fr-FR" altLang="fr-FR" sz="1600" dirty="0">
                <a:solidFill>
                  <a:srgbClr val="003C6E"/>
                </a:solidFill>
                <a:latin typeface="Arial" panose="020B0604020202020204" pitchFamily="34" charset="0"/>
                <a:cs typeface="Arial" panose="020B0604020202020204" pitchFamily="34" charset="0"/>
              </a:rPr>
              <a:t> des parents d'</a:t>
            </a:r>
            <a:r>
              <a:rPr lang="fr-FR" altLang="fr-FR" sz="1600" dirty="0" err="1">
                <a:solidFill>
                  <a:srgbClr val="003C6E"/>
                </a:solidFill>
                <a:latin typeface="Arial" panose="020B0604020202020204" pitchFamily="34" charset="0"/>
                <a:cs typeface="Arial" panose="020B0604020202020204" pitchFamily="34" charset="0"/>
              </a:rPr>
              <a:t>élèves</a:t>
            </a:r>
            <a:r>
              <a:rPr lang="fr-FR" altLang="fr-FR" sz="1600" dirty="0">
                <a:solidFill>
                  <a:srgbClr val="003C6E"/>
                </a:solidFill>
                <a:latin typeface="Arial" panose="020B0604020202020204" pitchFamily="34" charset="0"/>
                <a:cs typeface="Arial" panose="020B0604020202020204" pitchFamily="34" charset="0"/>
              </a:rPr>
              <a:t>.</a:t>
            </a:r>
          </a:p>
          <a:p>
            <a:pPr marL="192088" indent="0">
              <a:spcBef>
                <a:spcPct val="20000"/>
              </a:spcBef>
              <a:defRPr/>
            </a:pPr>
            <a:endParaRPr lang="fr-FR" altLang="fr-FR" sz="1800" b="1" dirty="0">
              <a:solidFill>
                <a:srgbClr val="003C6E"/>
              </a:solidFill>
              <a:latin typeface="Arial" panose="020B0604020202020204" pitchFamily="34" charset="0"/>
              <a:cs typeface="Arial" panose="020B0604020202020204" pitchFamily="34" charset="0"/>
            </a:endParaRPr>
          </a:p>
          <a:p>
            <a:pPr marL="477838" indent="-285750">
              <a:spcBef>
                <a:spcPct val="20000"/>
              </a:spcBef>
              <a:buFont typeface="Wingdings" pitchFamily="2" charset="2"/>
              <a:buChar char="Ø"/>
              <a:defRPr/>
            </a:pPr>
            <a:r>
              <a:rPr lang="fr-FR" altLang="fr-FR" sz="1800" b="1" dirty="0">
                <a:solidFill>
                  <a:srgbClr val="003C6E"/>
                </a:solidFill>
                <a:latin typeface="Arial" panose="020B0604020202020204" pitchFamily="34" charset="0"/>
                <a:cs typeface="Arial" panose="020B0604020202020204" pitchFamily="34" charset="0"/>
              </a:rPr>
              <a:t>Chaque établissement doit être vigilant sur le bilan de ces instances et travailler pour chacune sur l’auto-évaluation </a:t>
            </a:r>
            <a:r>
              <a:rPr lang="fr-FR" altLang="fr-FR" sz="1800" dirty="0">
                <a:solidFill>
                  <a:srgbClr val="003C6E"/>
                </a:solidFill>
                <a:latin typeface="Arial" panose="020B0604020202020204" pitchFamily="34" charset="0"/>
                <a:cs typeface="Arial" panose="020B0604020202020204" pitchFamily="34" charset="0"/>
              </a:rPr>
              <a:t>:</a:t>
            </a:r>
            <a:br>
              <a:rPr lang="fr-FR" altLang="fr-FR" sz="1600" dirty="0">
                <a:solidFill>
                  <a:srgbClr val="003C6E"/>
                </a:solidFill>
                <a:latin typeface="Arial" panose="020B0604020202020204" pitchFamily="34" charset="0"/>
                <a:cs typeface="Arial" panose="020B0604020202020204" pitchFamily="34" charset="0"/>
              </a:rPr>
            </a:br>
            <a:r>
              <a:rPr lang="fr-FR" altLang="fr-FR" sz="1600" dirty="0">
                <a:solidFill>
                  <a:srgbClr val="003C6E"/>
                </a:solidFill>
                <a:latin typeface="Arial" panose="020B0604020202020204" pitchFamily="34" charset="0"/>
                <a:cs typeface="Arial" panose="020B0604020202020204" pitchFamily="34" charset="0"/>
              </a:rPr>
              <a:t>• Rendre les </a:t>
            </a:r>
            <a:r>
              <a:rPr lang="fr-FR" altLang="fr-FR" sz="1600" dirty="0" err="1">
                <a:solidFill>
                  <a:srgbClr val="003C6E"/>
                </a:solidFill>
                <a:latin typeface="Arial" panose="020B0604020202020204" pitchFamily="34" charset="0"/>
                <a:cs typeface="Arial" panose="020B0604020202020204" pitchFamily="34" charset="0"/>
              </a:rPr>
              <a:t>élèves</a:t>
            </a:r>
            <a:r>
              <a:rPr lang="fr-FR" altLang="fr-FR" sz="1600" dirty="0">
                <a:solidFill>
                  <a:srgbClr val="003C6E"/>
                </a:solidFill>
                <a:latin typeface="Arial" panose="020B0604020202020204" pitchFamily="34" charset="0"/>
                <a:cs typeface="Arial" panose="020B0604020202020204" pitchFamily="34" charset="0"/>
              </a:rPr>
              <a:t> acteurs de leur vie au </a:t>
            </a:r>
            <a:r>
              <a:rPr lang="fr-FR" altLang="fr-FR" sz="1600" dirty="0" err="1">
                <a:solidFill>
                  <a:srgbClr val="003C6E"/>
                </a:solidFill>
                <a:latin typeface="Arial" panose="020B0604020202020204" pitchFamily="34" charset="0"/>
                <a:cs typeface="Arial" panose="020B0604020202020204" pitchFamily="34" charset="0"/>
              </a:rPr>
              <a:t>collège</a:t>
            </a:r>
            <a:r>
              <a:rPr lang="fr-FR" altLang="fr-FR" sz="1600" dirty="0">
                <a:solidFill>
                  <a:srgbClr val="003C6E"/>
                </a:solidFill>
                <a:latin typeface="Arial" panose="020B0604020202020204" pitchFamily="34" charset="0"/>
                <a:cs typeface="Arial" panose="020B0604020202020204" pitchFamily="34" charset="0"/>
              </a:rPr>
              <a:t>/lycée : propositions/</a:t>
            </a:r>
            <a:r>
              <a:rPr lang="fr-FR" altLang="fr-FR" sz="1600" dirty="0" err="1">
                <a:solidFill>
                  <a:srgbClr val="003C6E"/>
                </a:solidFill>
                <a:latin typeface="Arial" panose="020B0604020202020204" pitchFamily="34" charset="0"/>
                <a:cs typeface="Arial" panose="020B0604020202020204" pitchFamily="34" charset="0"/>
              </a:rPr>
              <a:t>réalisations</a:t>
            </a:r>
            <a:r>
              <a:rPr lang="fr-FR" altLang="fr-FR" sz="1600" dirty="0">
                <a:solidFill>
                  <a:srgbClr val="003C6E"/>
                </a:solidFill>
                <a:latin typeface="Arial" panose="020B0604020202020204" pitchFamily="34" charset="0"/>
                <a:cs typeface="Arial" panose="020B0604020202020204" pitchFamily="34" charset="0"/>
              </a:rPr>
              <a:t> pour </a:t>
            </a:r>
            <a:r>
              <a:rPr lang="fr-FR" altLang="fr-FR" sz="1600" dirty="0" err="1">
                <a:solidFill>
                  <a:srgbClr val="003C6E"/>
                </a:solidFill>
                <a:latin typeface="Arial" panose="020B0604020202020204" pitchFamily="34" charset="0"/>
                <a:cs typeface="Arial" panose="020B0604020202020204" pitchFamily="34" charset="0"/>
              </a:rPr>
              <a:t>améliorer</a:t>
            </a:r>
            <a:r>
              <a:rPr lang="fr-FR" altLang="fr-FR" sz="1600" dirty="0">
                <a:solidFill>
                  <a:srgbClr val="003C6E"/>
                </a:solidFill>
                <a:latin typeface="Arial" panose="020B0604020202020204" pitchFamily="34" charset="0"/>
                <a:cs typeface="Arial" panose="020B0604020202020204" pitchFamily="34" charset="0"/>
              </a:rPr>
              <a:t> le cadre de vie et le fonctionnement du </a:t>
            </a:r>
            <a:r>
              <a:rPr lang="fr-FR" altLang="fr-FR" sz="1600" dirty="0" err="1">
                <a:solidFill>
                  <a:srgbClr val="003C6E"/>
                </a:solidFill>
                <a:latin typeface="Arial" panose="020B0604020202020204" pitchFamily="34" charset="0"/>
                <a:cs typeface="Arial" panose="020B0604020202020204" pitchFamily="34" charset="0"/>
              </a:rPr>
              <a:t>collège</a:t>
            </a:r>
            <a:br>
              <a:rPr lang="fr-FR" altLang="fr-FR" sz="1600" dirty="0">
                <a:solidFill>
                  <a:srgbClr val="003C6E"/>
                </a:solidFill>
                <a:latin typeface="Arial" panose="020B0604020202020204" pitchFamily="34" charset="0"/>
                <a:cs typeface="Arial" panose="020B0604020202020204" pitchFamily="34" charset="0"/>
              </a:rPr>
            </a:br>
            <a:r>
              <a:rPr lang="fr-FR" altLang="fr-FR" sz="1600" dirty="0">
                <a:solidFill>
                  <a:srgbClr val="003C6E"/>
                </a:solidFill>
                <a:latin typeface="Arial" panose="020B0604020202020204" pitchFamily="34" charset="0"/>
                <a:cs typeface="Arial" panose="020B0604020202020204" pitchFamily="34" charset="0"/>
              </a:rPr>
              <a:t>• Faire des propositions d’actions citoyennes</a:t>
            </a:r>
            <a:br>
              <a:rPr lang="fr-FR" altLang="fr-FR" sz="1600" dirty="0">
                <a:solidFill>
                  <a:srgbClr val="003C6E"/>
                </a:solidFill>
                <a:latin typeface="Arial" panose="020B0604020202020204" pitchFamily="34" charset="0"/>
                <a:cs typeface="Arial" panose="020B0604020202020204" pitchFamily="34" charset="0"/>
              </a:rPr>
            </a:br>
            <a:r>
              <a:rPr lang="fr-FR" altLang="fr-FR" sz="1600" dirty="0">
                <a:solidFill>
                  <a:srgbClr val="003C6E"/>
                </a:solidFill>
                <a:latin typeface="Arial" panose="020B0604020202020204" pitchFamily="34" charset="0"/>
                <a:cs typeface="Arial" panose="020B0604020202020204" pitchFamily="34" charset="0"/>
              </a:rPr>
              <a:t>• Renforcer le sentiment d’appartenance à une </a:t>
            </a:r>
            <a:r>
              <a:rPr lang="fr-FR" altLang="fr-FR" sz="1600" dirty="0" err="1">
                <a:solidFill>
                  <a:srgbClr val="003C6E"/>
                </a:solidFill>
                <a:latin typeface="Arial" panose="020B0604020202020204" pitchFamily="34" charset="0"/>
                <a:cs typeface="Arial" panose="020B0604020202020204" pitchFamily="34" charset="0"/>
              </a:rPr>
              <a:t>communaute</a:t>
            </a:r>
            <a:r>
              <a:rPr lang="fr-FR" altLang="fr-FR" sz="1600" dirty="0">
                <a:solidFill>
                  <a:srgbClr val="003C6E"/>
                </a:solidFill>
                <a:latin typeface="Arial" panose="020B0604020202020204" pitchFamily="34" charset="0"/>
                <a:cs typeface="Arial" panose="020B0604020202020204" pitchFamily="34" charset="0"/>
              </a:rPr>
              <a:t>́ </a:t>
            </a:r>
            <a:r>
              <a:rPr lang="fr-FR" altLang="fr-FR" sz="1600" dirty="0" err="1">
                <a:solidFill>
                  <a:srgbClr val="003C6E"/>
                </a:solidFill>
                <a:latin typeface="Arial" panose="020B0604020202020204" pitchFamily="34" charset="0"/>
                <a:cs typeface="Arial" panose="020B0604020202020204" pitchFamily="34" charset="0"/>
              </a:rPr>
              <a:t>éducative</a:t>
            </a:r>
            <a:br>
              <a:rPr lang="fr-FR" altLang="fr-FR" sz="1600" dirty="0">
                <a:solidFill>
                  <a:srgbClr val="003C6E"/>
                </a:solidFill>
                <a:latin typeface="Arial" panose="020B0604020202020204" pitchFamily="34" charset="0"/>
                <a:cs typeface="Arial" panose="020B0604020202020204" pitchFamily="34" charset="0"/>
              </a:rPr>
            </a:br>
            <a:r>
              <a:rPr lang="fr-FR" altLang="fr-FR" sz="1600" dirty="0">
                <a:solidFill>
                  <a:srgbClr val="003C6E"/>
                </a:solidFill>
                <a:latin typeface="Arial" panose="020B0604020202020204" pitchFamily="34" charset="0"/>
                <a:cs typeface="Arial" panose="020B0604020202020204" pitchFamily="34" charset="0"/>
              </a:rPr>
              <a:t>• Diminuer les retards en classe, prolonger le temps de repas ou de détente, meilleur respect du </a:t>
            </a:r>
            <a:r>
              <a:rPr lang="fr-FR" altLang="fr-FR" sz="1600" dirty="0" err="1">
                <a:solidFill>
                  <a:srgbClr val="003C6E"/>
                </a:solidFill>
                <a:latin typeface="Arial" panose="020B0604020202020204" pitchFamily="34" charset="0"/>
                <a:cs typeface="Arial" panose="020B0604020202020204" pitchFamily="34" charset="0"/>
              </a:rPr>
              <a:t>matériel</a:t>
            </a:r>
            <a:r>
              <a:rPr lang="fr-FR" altLang="fr-FR" sz="1600" dirty="0">
                <a:solidFill>
                  <a:srgbClr val="003C6E"/>
                </a:solidFill>
                <a:latin typeface="Arial" panose="020B0604020202020204" pitchFamily="34" charset="0"/>
                <a:cs typeface="Arial" panose="020B0604020202020204" pitchFamily="34" charset="0"/>
              </a:rPr>
              <a:t> et des lieux de vie</a:t>
            </a:r>
            <a:br>
              <a:rPr lang="fr-FR" altLang="fr-FR" sz="1600" dirty="0">
                <a:solidFill>
                  <a:srgbClr val="003C6E"/>
                </a:solidFill>
                <a:latin typeface="Arial" panose="020B0604020202020204" pitchFamily="34" charset="0"/>
                <a:cs typeface="Arial" panose="020B0604020202020204" pitchFamily="34" charset="0"/>
              </a:rPr>
            </a:br>
            <a:r>
              <a:rPr lang="fr-FR" altLang="fr-FR" sz="1600" dirty="0">
                <a:solidFill>
                  <a:srgbClr val="003C6E"/>
                </a:solidFill>
                <a:latin typeface="Arial" panose="020B0604020202020204" pitchFamily="34" charset="0"/>
                <a:cs typeface="Arial" panose="020B0604020202020204" pitchFamily="34" charset="0"/>
              </a:rPr>
              <a:t>• Modifier les rapports </a:t>
            </a:r>
            <a:r>
              <a:rPr lang="fr-FR" altLang="fr-FR" sz="1600" dirty="0" err="1">
                <a:solidFill>
                  <a:srgbClr val="003C6E"/>
                </a:solidFill>
                <a:latin typeface="Arial" panose="020B0604020202020204" pitchFamily="34" charset="0"/>
                <a:cs typeface="Arial" panose="020B0604020202020204" pitchFamily="34" charset="0"/>
              </a:rPr>
              <a:t>élèves</a:t>
            </a:r>
            <a:r>
              <a:rPr lang="fr-FR" altLang="fr-FR" sz="1600" dirty="0">
                <a:solidFill>
                  <a:srgbClr val="003C6E"/>
                </a:solidFill>
                <a:latin typeface="Arial" panose="020B0604020202020204" pitchFamily="34" charset="0"/>
                <a:cs typeface="Arial" panose="020B0604020202020204" pitchFamily="34" charset="0"/>
              </a:rPr>
              <a:t>/</a:t>
            </a:r>
            <a:r>
              <a:rPr lang="fr-FR" altLang="fr-FR" sz="1600" dirty="0" err="1">
                <a:solidFill>
                  <a:srgbClr val="003C6E"/>
                </a:solidFill>
                <a:latin typeface="Arial" panose="020B0604020202020204" pitchFamily="34" charset="0"/>
                <a:cs typeface="Arial" panose="020B0604020202020204" pitchFamily="34" charset="0"/>
              </a:rPr>
              <a:t>élèves</a:t>
            </a:r>
            <a:br>
              <a:rPr lang="fr-FR" altLang="fr-FR" sz="1600" dirty="0">
                <a:solidFill>
                  <a:srgbClr val="000000"/>
                </a:solidFill>
                <a:latin typeface="Arial" panose="020B0604020202020204" pitchFamily="34" charset="0"/>
                <a:cs typeface="Arial" panose="020B0604020202020204" pitchFamily="34" charset="0"/>
              </a:rPr>
            </a:br>
            <a:endParaRPr lang="fr-FR" altLang="fr-FR" sz="1600" dirty="0">
              <a:solidFill>
                <a:srgbClr val="000000"/>
              </a:solidFill>
              <a:latin typeface="Arial" panose="020B0604020202020204" pitchFamily="34" charset="0"/>
              <a:cs typeface="Arial" panose="020B0604020202020204" pitchFamily="34" charset="0"/>
            </a:endParaRPr>
          </a:p>
          <a:p>
            <a:pPr>
              <a:defRPr/>
            </a:pPr>
            <a:br>
              <a:rPr lang="fr-FR" altLang="fr-FR" sz="1800" dirty="0">
                <a:solidFill>
                  <a:srgbClr val="000000"/>
                </a:solidFill>
                <a:latin typeface="Calisto MT" panose="02040603050505030304" pitchFamily="18" charset="77"/>
              </a:rPr>
            </a:br>
            <a:endParaRPr lang="fr-FR" altLang="fr-FR" sz="1800" dirty="0">
              <a:solidFill>
                <a:srgbClr val="000000"/>
              </a:solidFill>
              <a:latin typeface="Calisto MT" panose="02040603050505030304" pitchFamily="18" charset="77"/>
            </a:endParaRPr>
          </a:p>
          <a:p>
            <a:pPr eaLnBrk="1" hangingPunct="1">
              <a:spcBef>
                <a:spcPct val="20000"/>
              </a:spcBef>
              <a:defRPr/>
            </a:pPr>
            <a:br>
              <a:rPr lang="fr-FR" altLang="fr-FR" sz="1800" dirty="0">
                <a:solidFill>
                  <a:srgbClr val="000000"/>
                </a:solidFill>
                <a:latin typeface="Calisto MT" panose="02040603050505030304" pitchFamily="18" charset="77"/>
              </a:rPr>
            </a:br>
            <a:endParaRPr lang="fr-FR" altLang="fr-FR" sz="1800" dirty="0">
              <a:solidFill>
                <a:srgbClr val="000000"/>
              </a:solidFill>
              <a:latin typeface="Calisto MT" panose="02040603050505030304" pitchFamily="18" charset="77"/>
            </a:endParaRPr>
          </a:p>
          <a:p>
            <a:pPr eaLnBrk="1" hangingPunct="1">
              <a:spcBef>
                <a:spcPct val="20000"/>
              </a:spcBef>
              <a:defRPr/>
            </a:pPr>
            <a:endParaRPr lang="fr-CA" altLang="fr-FR" sz="1800" dirty="0">
              <a:solidFill>
                <a:srgbClr val="1704E8"/>
              </a:solidFill>
              <a:latin typeface="Charcoal" charset="0"/>
            </a:endParaRPr>
          </a:p>
        </p:txBody>
      </p:sp>
      <p:cxnSp>
        <p:nvCxnSpPr>
          <p:cNvPr id="3" name="Connecteur droit 2">
            <a:extLst>
              <a:ext uri="{FF2B5EF4-FFF2-40B4-BE49-F238E27FC236}">
                <a16:creationId xmlns:a16="http://schemas.microsoft.com/office/drawing/2014/main" id="{261A2DEC-ED46-8D42-B084-48DDDB117B16}"/>
              </a:ext>
            </a:extLst>
          </p:cNvPr>
          <p:cNvCxnSpPr>
            <a:cxnSpLocks/>
          </p:cNvCxnSpPr>
          <p:nvPr/>
        </p:nvCxnSpPr>
        <p:spPr>
          <a:xfrm>
            <a:off x="283779" y="2924944"/>
            <a:ext cx="8064896" cy="0"/>
          </a:xfrm>
          <a:prstGeom prst="line">
            <a:avLst/>
          </a:prstGeom>
          <a:ln w="31750"/>
        </p:spPr>
        <p:style>
          <a:lnRef idx="1">
            <a:schemeClr val="accent1"/>
          </a:lnRef>
          <a:fillRef idx="0">
            <a:schemeClr val="accent1"/>
          </a:fillRef>
          <a:effectRef idx="0">
            <a:schemeClr val="accent1"/>
          </a:effectRef>
          <a:fontRef idx="minor">
            <a:schemeClr val="tx1"/>
          </a:fontRef>
        </p:style>
      </p:cxnSp>
      <p:pic>
        <p:nvPicPr>
          <p:cNvPr id="2" name="Picture 5">
            <a:extLst>
              <a:ext uri="{FF2B5EF4-FFF2-40B4-BE49-F238E27FC236}">
                <a16:creationId xmlns:a16="http://schemas.microsoft.com/office/drawing/2014/main" id="{1B515ACF-B932-B092-C1BF-BB009570C882}"/>
              </a:ext>
            </a:extLst>
          </p:cNvPr>
          <p:cNvPicPr/>
          <p:nvPr/>
        </p:nvPicPr>
        <p:blipFill>
          <a:blip r:embed="rId3"/>
          <a:stretch>
            <a:fillRect/>
          </a:stretch>
        </p:blipFill>
        <p:spPr>
          <a:xfrm>
            <a:off x="1459025" y="6444843"/>
            <a:ext cx="6641367" cy="306000"/>
          </a:xfrm>
          <a:prstGeom prst="rect">
            <a:avLst/>
          </a:prstGeom>
        </p:spPr>
      </p:pic>
      <p:pic>
        <p:nvPicPr>
          <p:cNvPr id="4" name="Picture 3">
            <a:extLst>
              <a:ext uri="{FF2B5EF4-FFF2-40B4-BE49-F238E27FC236}">
                <a16:creationId xmlns:a16="http://schemas.microsoft.com/office/drawing/2014/main" id="{0BDF3328-67FE-6A18-883B-8F4E4382D178}"/>
              </a:ext>
            </a:extLst>
          </p:cNvPr>
          <p:cNvPicPr>
            <a:picLocks noChangeAspect="1"/>
          </p:cNvPicPr>
          <p:nvPr/>
        </p:nvPicPr>
        <p:blipFill>
          <a:blip r:embed="rId4"/>
          <a:stretch>
            <a:fillRect/>
          </a:stretch>
        </p:blipFill>
        <p:spPr>
          <a:xfrm>
            <a:off x="283779" y="5855473"/>
            <a:ext cx="696718" cy="1002528"/>
          </a:xfrm>
          <a:prstGeom prst="rect">
            <a:avLst/>
          </a:prstGeom>
        </p:spPr>
      </p:pic>
      <p:sp>
        <p:nvSpPr>
          <p:cNvPr id="5" name="TextBox 12">
            <a:extLst>
              <a:ext uri="{FF2B5EF4-FFF2-40B4-BE49-F238E27FC236}">
                <a16:creationId xmlns:a16="http://schemas.microsoft.com/office/drawing/2014/main" id="{8F0BA2C7-2E6B-2A28-0A61-010BB15EDB9A}"/>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8547"/>
                                        </p:tgtEl>
                                        <p:attrNameLst>
                                          <p:attrName>style.visibility</p:attrName>
                                        </p:attrNameLst>
                                      </p:cBhvr>
                                      <p:to>
                                        <p:strVal val="visible"/>
                                      </p:to>
                                    </p:set>
                                    <p:animEffect transition="in" filter="box(in)">
                                      <p:cBhvr>
                                        <p:cTn id="7" dur="500"/>
                                        <p:tgtEl>
                                          <p:spTgt spid="108547"/>
                                        </p:tgtEl>
                                      </p:cBhvr>
                                    </p:animEffect>
                                  </p:childTnLst>
                                </p:cTn>
                              </p:par>
                            </p:childTnLst>
                          </p:cTn>
                        </p:par>
                        <p:par>
                          <p:cTn id="8" fill="hold" nodeType="afterGroup">
                            <p:stCondLst>
                              <p:cond delay="500"/>
                            </p:stCondLst>
                            <p:childTnLst>
                              <p:par>
                                <p:cTn id="9" presetID="2" presetClass="entr" presetSubtype="8" accel="50000" decel="50000" fill="hold" grpId="0" nodeType="afterEffect">
                                  <p:stCondLst>
                                    <p:cond delay="0"/>
                                  </p:stCondLst>
                                  <p:childTnLst>
                                    <p:set>
                                      <p:cBhvr>
                                        <p:cTn id="10" dur="1" fill="hold">
                                          <p:stCondLst>
                                            <p:cond delay="0"/>
                                          </p:stCondLst>
                                        </p:cTn>
                                        <p:tgtEl>
                                          <p:spTgt spid="108549"/>
                                        </p:tgtEl>
                                        <p:attrNameLst>
                                          <p:attrName>style.visibility</p:attrName>
                                        </p:attrNameLst>
                                      </p:cBhvr>
                                      <p:to>
                                        <p:strVal val="visible"/>
                                      </p:to>
                                    </p:set>
                                    <p:anim calcmode="lin" valueType="num">
                                      <p:cBhvr additive="base">
                                        <p:cTn id="11" dur="500" fill="hold"/>
                                        <p:tgtEl>
                                          <p:spTgt spid="108549"/>
                                        </p:tgtEl>
                                        <p:attrNameLst>
                                          <p:attrName>ppt_x</p:attrName>
                                        </p:attrNameLst>
                                      </p:cBhvr>
                                      <p:tavLst>
                                        <p:tav tm="0">
                                          <p:val>
                                            <p:strVal val="0-#ppt_w/2"/>
                                          </p:val>
                                        </p:tav>
                                        <p:tav tm="100000">
                                          <p:val>
                                            <p:strVal val="#ppt_x"/>
                                          </p:val>
                                        </p:tav>
                                      </p:tavLst>
                                    </p:anim>
                                    <p:anim calcmode="lin" valueType="num">
                                      <p:cBhvr additive="base">
                                        <p:cTn id="12" dur="500" fill="hold"/>
                                        <p:tgtEl>
                                          <p:spTgt spid="108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C0B17A5-74B6-B74E-BA91-FF5577C866BB}"/>
              </a:ext>
            </a:extLst>
          </p:cNvPr>
          <p:cNvSpPr>
            <a:spLocks noGrp="1" noChangeArrowheads="1"/>
          </p:cNvSpPr>
          <p:nvPr>
            <p:ph type="title"/>
          </p:nvPr>
        </p:nvSpPr>
        <p:spPr>
          <a:xfrm>
            <a:off x="11654" y="-38796"/>
            <a:ext cx="9120692" cy="1268760"/>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Représentants des parents à la commission d’appel d’une décision d’orientation</a:t>
            </a:r>
          </a:p>
        </p:txBody>
      </p:sp>
      <p:sp>
        <p:nvSpPr>
          <p:cNvPr id="7171" name="Text Box 3">
            <a:extLst>
              <a:ext uri="{FF2B5EF4-FFF2-40B4-BE49-F238E27FC236}">
                <a16:creationId xmlns:a16="http://schemas.microsoft.com/office/drawing/2014/main" id="{E68C3F15-FB3E-5C4E-A9F4-48E569ACD246}"/>
              </a:ext>
            </a:extLst>
          </p:cNvPr>
          <p:cNvSpPr txBox="1">
            <a:spLocks noChangeArrowheads="1"/>
          </p:cNvSpPr>
          <p:nvPr/>
        </p:nvSpPr>
        <p:spPr bwMode="auto">
          <a:xfrm>
            <a:off x="266700" y="1594493"/>
            <a:ext cx="8610600" cy="3896451"/>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lgn="just">
              <a:lnSpc>
                <a:spcPct val="95000"/>
              </a:lnSpc>
              <a:defRPr/>
            </a:pPr>
            <a:r>
              <a:rPr lang="fr-CA" altLang="fr-FR" sz="1800" dirty="0">
                <a:solidFill>
                  <a:srgbClr val="003C6E"/>
                </a:solidFill>
                <a:latin typeface="Arial" panose="020B0604020202020204" pitchFamily="34" charset="0"/>
                <a:cs typeface="Arial" panose="020B0604020202020204" pitchFamily="34" charset="0"/>
              </a:rPr>
              <a:t>Appel, dans un  délai de 8 jours à compter de la réception de la notification, et après entretien avec le chef d’établissement.  </a:t>
            </a:r>
          </a:p>
          <a:p>
            <a:pPr algn="just">
              <a:lnSpc>
                <a:spcPct val="95000"/>
              </a:lnSpc>
              <a:defRPr/>
            </a:pPr>
            <a:r>
              <a:rPr lang="fr-CA" altLang="fr-FR" sz="1800" dirty="0">
                <a:solidFill>
                  <a:srgbClr val="003C6E"/>
                </a:solidFill>
                <a:latin typeface="Arial" panose="020B0604020202020204" pitchFamily="34" charset="0"/>
                <a:cs typeface="Arial" panose="020B0604020202020204" pitchFamily="34" charset="0"/>
              </a:rPr>
              <a:t>  </a:t>
            </a:r>
          </a:p>
          <a:p>
            <a:pPr algn="just">
              <a:lnSpc>
                <a:spcPct val="95000"/>
              </a:lnSpc>
              <a:defRPr/>
            </a:pPr>
            <a:r>
              <a:rPr lang="fr-CA" altLang="fr-FR" sz="1800" dirty="0">
                <a:solidFill>
                  <a:srgbClr val="003C6E"/>
                </a:solidFill>
                <a:latin typeface="Arial" panose="020B0604020202020204" pitchFamily="34" charset="0"/>
                <a:cs typeface="Arial" panose="020B0604020202020204" pitchFamily="34" charset="0"/>
              </a:rPr>
              <a:t>La commission d’appel est présidée par le COCAC. Y siègent: un chef d’établissement, un CPE, deux enseignants, deux parents d’élèves désignés sur proposition des associations.  </a:t>
            </a:r>
          </a:p>
          <a:p>
            <a:pPr algn="just">
              <a:lnSpc>
                <a:spcPct val="95000"/>
              </a:lnSpc>
              <a:defRPr/>
            </a:pPr>
            <a:endParaRPr lang="fr-CA" altLang="fr-FR" sz="1800" dirty="0">
              <a:solidFill>
                <a:srgbClr val="003C6E"/>
              </a:solidFill>
              <a:latin typeface="Arial" panose="020B0604020202020204" pitchFamily="34" charset="0"/>
              <a:cs typeface="Arial" panose="020B0604020202020204" pitchFamily="34" charset="0"/>
            </a:endParaRPr>
          </a:p>
          <a:p>
            <a:pPr algn="just">
              <a:lnSpc>
                <a:spcPct val="95000"/>
              </a:lnSpc>
              <a:defRPr/>
            </a:pPr>
            <a:r>
              <a:rPr lang="fr-CA" altLang="fr-FR" sz="1800" dirty="0">
                <a:solidFill>
                  <a:srgbClr val="003C6E"/>
                </a:solidFill>
                <a:latin typeface="Arial" panose="020B0604020202020204" pitchFamily="34" charset="0"/>
                <a:cs typeface="Arial" panose="020B0604020202020204" pitchFamily="34" charset="0"/>
              </a:rPr>
              <a:t>La commission siège à huis clos, les parents et l’élève sont entendus.</a:t>
            </a:r>
          </a:p>
          <a:p>
            <a:pPr algn="just">
              <a:lnSpc>
                <a:spcPct val="95000"/>
              </a:lnSpc>
              <a:defRPr/>
            </a:pPr>
            <a:endParaRPr lang="fr-CA" altLang="fr-FR" sz="1800" dirty="0">
              <a:solidFill>
                <a:srgbClr val="003C6E"/>
              </a:solidFill>
              <a:latin typeface="Arial" panose="020B0604020202020204" pitchFamily="34" charset="0"/>
              <a:cs typeface="Arial" panose="020B0604020202020204" pitchFamily="34" charset="0"/>
            </a:endParaRPr>
          </a:p>
          <a:p>
            <a:pPr algn="just">
              <a:lnSpc>
                <a:spcPct val="95000"/>
              </a:lnSpc>
              <a:defRPr/>
            </a:pPr>
            <a:r>
              <a:rPr lang="fr-FR" altLang="fr-FR" sz="1800" dirty="0">
                <a:solidFill>
                  <a:srgbClr val="003C6E"/>
                </a:solidFill>
                <a:latin typeface="Arial" panose="020B0604020202020204" pitchFamily="34" charset="0"/>
                <a:cs typeface="Arial" panose="020B0604020202020204" pitchFamily="34" charset="0"/>
              </a:rPr>
              <a:t>La commission délibère même en l’absence de l’élève et/ou de son représentant légal.</a:t>
            </a:r>
          </a:p>
          <a:p>
            <a:pPr>
              <a:defRPr/>
            </a:pPr>
            <a:endParaRPr lang="fr-CA" altLang="fr-FR" sz="1800" dirty="0">
              <a:solidFill>
                <a:srgbClr val="003C6E"/>
              </a:solidFill>
              <a:latin typeface="Arial" panose="020B0604020202020204" pitchFamily="34" charset="0"/>
              <a:cs typeface="Arial" panose="020B0604020202020204" pitchFamily="34" charset="0"/>
            </a:endParaRPr>
          </a:p>
          <a:p>
            <a:pPr algn="just">
              <a:lnSpc>
                <a:spcPct val="95000"/>
              </a:lnSpc>
              <a:defRPr/>
            </a:pPr>
            <a:r>
              <a:rPr lang="fr-CA" altLang="fr-FR" sz="1800" dirty="0">
                <a:solidFill>
                  <a:srgbClr val="003C6E"/>
                </a:solidFill>
                <a:latin typeface="Arial" panose="020B0604020202020204" pitchFamily="34" charset="0"/>
                <a:cs typeface="Arial" panose="020B0604020202020204" pitchFamily="34" charset="0"/>
              </a:rPr>
              <a:t>La décision écrite est notifiée par le conseiller culturel.  Elle ne peut </a:t>
            </a:r>
            <a:r>
              <a:rPr lang="fr-CA" altLang="ja-JP" sz="1800" dirty="0">
                <a:solidFill>
                  <a:srgbClr val="003C6E"/>
                </a:solidFill>
                <a:latin typeface="Arial" panose="020B0604020202020204" pitchFamily="34" charset="0"/>
                <a:ea typeface="ＭＳ 明朝" panose="02020609040205080304" pitchFamily="49" charset="-128"/>
                <a:cs typeface="Arial" panose="020B0604020202020204" pitchFamily="34" charset="0"/>
              </a:rPr>
              <a:t>être modifiée.</a:t>
            </a:r>
            <a:endParaRPr lang="fr-CA" altLang="fr-FR" sz="1800" dirty="0">
              <a:solidFill>
                <a:srgbClr val="003C6E"/>
              </a:solidFill>
              <a:latin typeface="Arial" panose="020B0604020202020204" pitchFamily="34" charset="0"/>
              <a:cs typeface="Arial" panose="020B0604020202020204" pitchFamily="34" charset="0"/>
            </a:endParaRPr>
          </a:p>
          <a:p>
            <a:pPr algn="just">
              <a:defRPr/>
            </a:pPr>
            <a:endParaRPr lang="fr-CA" altLang="fr-FR" dirty="0">
              <a:solidFill>
                <a:srgbClr val="1704E8"/>
              </a:solidFill>
              <a:latin typeface="Charcoal   " charset="0"/>
            </a:endParaRPr>
          </a:p>
        </p:txBody>
      </p:sp>
      <p:pic>
        <p:nvPicPr>
          <p:cNvPr id="2" name="Picture 5">
            <a:extLst>
              <a:ext uri="{FF2B5EF4-FFF2-40B4-BE49-F238E27FC236}">
                <a16:creationId xmlns:a16="http://schemas.microsoft.com/office/drawing/2014/main" id="{6CDA3180-C737-A2C3-F03E-50025D1CBBEA}"/>
              </a:ext>
            </a:extLst>
          </p:cNvPr>
          <p:cNvPicPr/>
          <p:nvPr/>
        </p:nvPicPr>
        <p:blipFill>
          <a:blip r:embed="rId2"/>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C52BDC0A-0D21-675E-E19B-9636AF304595}"/>
              </a:ext>
            </a:extLst>
          </p:cNvPr>
          <p:cNvPicPr>
            <a:picLocks noChangeAspect="1"/>
          </p:cNvPicPr>
          <p:nvPr/>
        </p:nvPicPr>
        <p:blipFill>
          <a:blip r:embed="rId3"/>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CD74B791-56CA-8DBE-9391-B9DAD829C1D3}"/>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500"/>
                                        <p:tgtEl>
                                          <p:spTgt spid="7170"/>
                                        </p:tgtEl>
                                      </p:cBhvr>
                                    </p:animEffect>
                                  </p:childTnLst>
                                </p:cTn>
                              </p:par>
                            </p:childTnLst>
                          </p:cTn>
                        </p:par>
                        <p:par>
                          <p:cTn id="8" fill="hold" nodeType="afterGroup">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7171"/>
                                        </p:tgtEl>
                                        <p:attrNameLst>
                                          <p:attrName>style.visibility</p:attrName>
                                        </p:attrNameLst>
                                      </p:cBhvr>
                                      <p:to>
                                        <p:strVal val="visible"/>
                                      </p:to>
                                    </p:set>
                                    <p:animEffect transition="in" filter="fade">
                                      <p:cBhvr>
                                        <p:cTn id="11" dur="500"/>
                                        <p:tgtEl>
                                          <p:spTgt spid="7171"/>
                                        </p:tgtEl>
                                      </p:cBhvr>
                                    </p:animEffect>
                                    <p:anim calcmode="lin" valueType="num">
                                      <p:cBhvr>
                                        <p:cTn id="12" dur="500" fill="hold"/>
                                        <p:tgtEl>
                                          <p:spTgt spid="7171"/>
                                        </p:tgtEl>
                                        <p:attrNameLst>
                                          <p:attrName>ppt_x</p:attrName>
                                        </p:attrNameLst>
                                      </p:cBhvr>
                                      <p:tavLst>
                                        <p:tav tm="0">
                                          <p:val>
                                            <p:strVal val="#ppt_x"/>
                                          </p:val>
                                        </p:tav>
                                        <p:tav tm="100000">
                                          <p:val>
                                            <p:strVal val="#ppt_x"/>
                                          </p:val>
                                        </p:tav>
                                      </p:tavLst>
                                    </p:anim>
                                    <p:anim calcmode="lin" valueType="num">
                                      <p:cBhvr>
                                        <p:cTn id="13" dur="450" decel="100000" fill="hold"/>
                                        <p:tgtEl>
                                          <p:spTgt spid="7171"/>
                                        </p:tgtEl>
                                        <p:attrNameLst>
                                          <p:attrName>ppt_y</p:attrName>
                                        </p:attrNameLst>
                                      </p:cBhvr>
                                      <p:tavLst>
                                        <p:tav tm="0">
                                          <p:val>
                                            <p:strVal val="#ppt_y+1"/>
                                          </p:val>
                                        </p:tav>
                                        <p:tav tm="100000">
                                          <p:val>
                                            <p:strVal val="#ppt_y-.03"/>
                                          </p:val>
                                        </p:tav>
                                      </p:tavLst>
                                    </p:anim>
                                    <p:anim calcmode="lin" valueType="num">
                                      <p:cBhvr>
                                        <p:cTn id="14" dur="50" accel="100000" fill="hold">
                                          <p:stCondLst>
                                            <p:cond delay="450"/>
                                          </p:stCondLst>
                                        </p:cTn>
                                        <p:tgtEl>
                                          <p:spTgt spid="717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autoUpdateAnimBg="0"/>
      <p:bldP spid="717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B3B20D-0C32-EB45-8D3D-F277FDD65358}"/>
              </a:ext>
            </a:extLst>
          </p:cNvPr>
          <p:cNvSpPr>
            <a:spLocks noGrp="1"/>
          </p:cNvSpPr>
          <p:nvPr>
            <p:ph type="title"/>
          </p:nvPr>
        </p:nvSpPr>
        <p:spPr>
          <a:xfrm>
            <a:off x="0" y="-29650"/>
            <a:ext cx="9144000" cy="938370"/>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Le conseil de discipline</a:t>
            </a:r>
          </a:p>
        </p:txBody>
      </p:sp>
      <p:sp>
        <p:nvSpPr>
          <p:cNvPr id="3" name="ZoneTexte 2">
            <a:extLst>
              <a:ext uri="{FF2B5EF4-FFF2-40B4-BE49-F238E27FC236}">
                <a16:creationId xmlns:a16="http://schemas.microsoft.com/office/drawing/2014/main" id="{CF5E31B6-6A26-C941-8753-F362198DDE98}"/>
              </a:ext>
            </a:extLst>
          </p:cNvPr>
          <p:cNvSpPr txBox="1"/>
          <p:nvPr/>
        </p:nvSpPr>
        <p:spPr>
          <a:xfrm>
            <a:off x="395536" y="1113677"/>
            <a:ext cx="8352928" cy="4893647"/>
          </a:xfrm>
          <a:prstGeom prst="rect">
            <a:avLst/>
          </a:prstGeom>
          <a:noFill/>
        </p:spPr>
        <p:txBody>
          <a:bodyPr wrap="square" rtlCol="0">
            <a:spAutoFit/>
          </a:bodyPr>
          <a:lstStyle/>
          <a:p>
            <a:pPr>
              <a:defRPr/>
            </a:pPr>
            <a:r>
              <a:rPr lang="fr-FR" altLang="fr-FR" dirty="0">
                <a:solidFill>
                  <a:srgbClr val="003C6E"/>
                </a:solidFill>
                <a:latin typeface="Arial" panose="020B0604020202020204" pitchFamily="34" charset="0"/>
                <a:cs typeface="Arial" panose="020B0604020202020204" pitchFamily="34" charset="0"/>
              </a:rPr>
              <a:t>Deux ou trois représentants des parents d’élèves, élus parmi les membres titulaires et suppléants du conseil d’établissement. </a:t>
            </a:r>
          </a:p>
          <a:p>
            <a:pPr>
              <a:defRPr/>
            </a:pPr>
            <a:endParaRPr lang="fr-FR" altLang="fr-FR" dirty="0">
              <a:solidFill>
                <a:srgbClr val="003C6E"/>
              </a:solidFill>
              <a:latin typeface="Arial" panose="020B0604020202020204" pitchFamily="34" charset="0"/>
              <a:cs typeface="Arial" panose="020B0604020202020204" pitchFamily="34" charset="0"/>
            </a:endParaRPr>
          </a:p>
          <a:p>
            <a:pPr>
              <a:defRPr/>
            </a:pPr>
            <a:r>
              <a:rPr lang="fr-FR" altLang="fr-FR" b="1" dirty="0">
                <a:solidFill>
                  <a:srgbClr val="003C6E"/>
                </a:solidFill>
                <a:latin typeface="Arial" panose="020B0604020202020204" pitchFamily="34" charset="0"/>
                <a:cs typeface="Arial" panose="020B0604020202020204" pitchFamily="34" charset="0"/>
              </a:rPr>
              <a:t>Modalités spécifiques pour préserver l’impartialité du conseil de discipline </a:t>
            </a:r>
            <a:endParaRPr lang="fr-FR" altLang="fr-FR" dirty="0">
              <a:solidFill>
                <a:srgbClr val="003C6E"/>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fr-FR" altLang="fr-FR" dirty="0">
                <a:solidFill>
                  <a:srgbClr val="003C6E"/>
                </a:solidFill>
                <a:latin typeface="Arial" panose="020B0604020202020204" pitchFamily="34" charset="0"/>
                <a:cs typeface="Arial" panose="020B0604020202020204" pitchFamily="34" charset="0"/>
              </a:rPr>
              <a:t>Lors du déroulement, le chef d’établissement doit présenter un rapport au conseil de discipline (chefs d’accusation, sanction demandée).</a:t>
            </a:r>
          </a:p>
          <a:p>
            <a:pPr marL="285750" indent="-285750">
              <a:buFont typeface="Arial" panose="020B0604020202020204" pitchFamily="34" charset="0"/>
              <a:buChar char="•"/>
              <a:defRPr/>
            </a:pPr>
            <a:r>
              <a:rPr lang="fr-FR" altLang="fr-FR" dirty="0">
                <a:solidFill>
                  <a:srgbClr val="003C6E"/>
                </a:solidFill>
                <a:latin typeface="Arial" panose="020B0604020202020204" pitchFamily="34" charset="0"/>
                <a:cs typeface="Arial" panose="020B0604020202020204" pitchFamily="34" charset="0"/>
              </a:rPr>
              <a:t>L’élève et son défenseur doivent être entendus ainsi que toutes les personnes convoquées. </a:t>
            </a:r>
          </a:p>
          <a:p>
            <a:pPr marL="285750" indent="-285750">
              <a:buFont typeface="Arial" panose="020B0604020202020204" pitchFamily="34" charset="0"/>
              <a:buChar char="•"/>
              <a:defRPr/>
            </a:pPr>
            <a:r>
              <a:rPr lang="fr-FR" altLang="fr-FR" dirty="0">
                <a:solidFill>
                  <a:srgbClr val="003C6E"/>
                </a:solidFill>
                <a:latin typeface="Arial" panose="020B0604020202020204" pitchFamily="34" charset="0"/>
                <a:cs typeface="Arial" panose="020B0604020202020204" pitchFamily="34" charset="0"/>
              </a:rPr>
              <a:t>Les délibérations et décisions doivent être prises à huis clos et votées à bulletin secret.</a:t>
            </a:r>
          </a:p>
          <a:p>
            <a:pPr>
              <a:defRPr/>
            </a:pPr>
            <a:endParaRPr lang="fr-FR" altLang="fr-FR" dirty="0">
              <a:solidFill>
                <a:srgbClr val="003C6E"/>
              </a:solidFill>
              <a:latin typeface="Arial" panose="020B0604020202020204" pitchFamily="34" charset="0"/>
              <a:cs typeface="Arial" panose="020B0604020202020204" pitchFamily="34" charset="0"/>
            </a:endParaRPr>
          </a:p>
          <a:p>
            <a:pPr>
              <a:defRPr/>
            </a:pPr>
            <a:r>
              <a:rPr lang="fr-FR" altLang="fr-FR" b="1" dirty="0">
                <a:solidFill>
                  <a:srgbClr val="003C6E"/>
                </a:solidFill>
                <a:latin typeface="Arial" panose="020B0604020202020204" pitchFamily="34" charset="0"/>
                <a:cs typeface="Arial" panose="020B0604020202020204" pitchFamily="34" charset="0"/>
              </a:rPr>
              <a:t>Le conseil a plénitude de compétences</a:t>
            </a:r>
            <a:r>
              <a:rPr lang="fr-FR" altLang="fr-FR" dirty="0">
                <a:solidFill>
                  <a:srgbClr val="003C6E"/>
                </a:solidFill>
                <a:latin typeface="Arial" panose="020B0604020202020204" pitchFamily="34" charset="0"/>
                <a:cs typeface="Arial" panose="020B0604020202020204" pitchFamily="34" charset="0"/>
              </a:rPr>
              <a:t>: Il peut prononcer toutes les sanctions inscrites au  règlement intérieur. Il peut également prescrire des mesures de prévention, de réparation  et d’accompagnement.</a:t>
            </a:r>
          </a:p>
          <a:p>
            <a:pPr>
              <a:defRPr/>
            </a:pPr>
            <a:r>
              <a:rPr lang="fr-FR" altLang="fr-FR" dirty="0">
                <a:solidFill>
                  <a:srgbClr val="003C6E"/>
                </a:solidFill>
                <a:latin typeface="Arial" panose="020B0604020202020204" pitchFamily="34" charset="0"/>
                <a:cs typeface="Arial" panose="020B0604020202020204" pitchFamily="34" charset="0"/>
              </a:rPr>
              <a:t>Le conseil délibère même en l’absence de l’élève et/ou de son représentant légal</a:t>
            </a:r>
            <a:r>
              <a:rPr lang="fr-FR" altLang="fr-FR" sz="2400" dirty="0">
                <a:solidFill>
                  <a:srgbClr val="003C6E"/>
                </a:solidFill>
                <a:latin typeface="Arial" panose="020B0604020202020204" pitchFamily="34" charset="0"/>
                <a:cs typeface="Arial" panose="020B0604020202020204" pitchFamily="34" charset="0"/>
              </a:rPr>
              <a:t>.</a:t>
            </a:r>
          </a:p>
          <a:p>
            <a:endParaRPr lang="fr-FR" dirty="0"/>
          </a:p>
        </p:txBody>
      </p:sp>
      <p:pic>
        <p:nvPicPr>
          <p:cNvPr id="4" name="Picture 5">
            <a:extLst>
              <a:ext uri="{FF2B5EF4-FFF2-40B4-BE49-F238E27FC236}">
                <a16:creationId xmlns:a16="http://schemas.microsoft.com/office/drawing/2014/main" id="{3637AF68-1B9D-4A20-759B-09C09382E653}"/>
              </a:ext>
            </a:extLst>
          </p:cNvPr>
          <p:cNvPicPr/>
          <p:nvPr/>
        </p:nvPicPr>
        <p:blipFill>
          <a:blip r:embed="rId2"/>
          <a:stretch>
            <a:fillRect/>
          </a:stretch>
        </p:blipFill>
        <p:spPr>
          <a:xfrm>
            <a:off x="1459025" y="6444843"/>
            <a:ext cx="6641367" cy="306000"/>
          </a:xfrm>
          <a:prstGeom prst="rect">
            <a:avLst/>
          </a:prstGeom>
        </p:spPr>
      </p:pic>
      <p:pic>
        <p:nvPicPr>
          <p:cNvPr id="5" name="Picture 3">
            <a:extLst>
              <a:ext uri="{FF2B5EF4-FFF2-40B4-BE49-F238E27FC236}">
                <a16:creationId xmlns:a16="http://schemas.microsoft.com/office/drawing/2014/main" id="{37F0005F-6577-A665-4514-1FB918F6E45E}"/>
              </a:ext>
            </a:extLst>
          </p:cNvPr>
          <p:cNvPicPr>
            <a:picLocks noChangeAspect="1"/>
          </p:cNvPicPr>
          <p:nvPr/>
        </p:nvPicPr>
        <p:blipFill>
          <a:blip r:embed="rId3"/>
          <a:stretch>
            <a:fillRect/>
          </a:stretch>
        </p:blipFill>
        <p:spPr>
          <a:xfrm>
            <a:off x="283779" y="5855473"/>
            <a:ext cx="696718" cy="1002528"/>
          </a:xfrm>
          <a:prstGeom prst="rect">
            <a:avLst/>
          </a:prstGeom>
        </p:spPr>
      </p:pic>
      <p:sp>
        <p:nvSpPr>
          <p:cNvPr id="6" name="TextBox 12">
            <a:extLst>
              <a:ext uri="{FF2B5EF4-FFF2-40B4-BE49-F238E27FC236}">
                <a16:creationId xmlns:a16="http://schemas.microsoft.com/office/drawing/2014/main" id="{9057C60A-533A-5E24-1DB2-E31501AE80CE}"/>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accel="50000" de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EB0CB8-40A9-FE42-823C-359C5FE6B19A}"/>
              </a:ext>
            </a:extLst>
          </p:cNvPr>
          <p:cNvSpPr>
            <a:spLocks noGrp="1"/>
          </p:cNvSpPr>
          <p:nvPr>
            <p:ph type="title"/>
          </p:nvPr>
        </p:nvSpPr>
        <p:spPr>
          <a:xfrm>
            <a:off x="0" y="0"/>
            <a:ext cx="9144000" cy="914400"/>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Représentants de parents</a:t>
            </a:r>
          </a:p>
        </p:txBody>
      </p:sp>
      <p:sp>
        <p:nvSpPr>
          <p:cNvPr id="3" name="Espace réservé du contenu 2">
            <a:extLst>
              <a:ext uri="{FF2B5EF4-FFF2-40B4-BE49-F238E27FC236}">
                <a16:creationId xmlns:a16="http://schemas.microsoft.com/office/drawing/2014/main" id="{758DA7D6-2D69-9C42-9D0C-6B0268E1FB09}"/>
              </a:ext>
            </a:extLst>
          </p:cNvPr>
          <p:cNvSpPr>
            <a:spLocks noGrp="1"/>
          </p:cNvSpPr>
          <p:nvPr>
            <p:ph idx="1"/>
          </p:nvPr>
        </p:nvSpPr>
        <p:spPr>
          <a:xfrm>
            <a:off x="495300" y="1237214"/>
            <a:ext cx="8153400" cy="4255273"/>
          </a:xfrm>
        </p:spPr>
        <p:style>
          <a:lnRef idx="2">
            <a:schemeClr val="accent1"/>
          </a:lnRef>
          <a:fillRef idx="1">
            <a:schemeClr val="lt1"/>
          </a:fillRef>
          <a:effectRef idx="0">
            <a:schemeClr val="accent1"/>
          </a:effectRef>
          <a:fontRef idx="minor">
            <a:schemeClr val="dk1"/>
          </a:fontRef>
        </p:style>
        <p:txBody>
          <a:bodyPr>
            <a:noAutofit/>
          </a:bodyPr>
          <a:lstStyle/>
          <a:p>
            <a:pPr>
              <a:buFontTx/>
              <a:buNone/>
              <a:defRPr/>
            </a:pPr>
            <a:endParaRPr lang="fr-FR" altLang="fr-FR" sz="2000" b="1" dirty="0">
              <a:solidFill>
                <a:srgbClr val="000000"/>
              </a:solidFill>
              <a:ea typeface="ＭＳ Ｐゴシック" panose="020B0600070205080204" pitchFamily="34" charset="-128"/>
            </a:endParaRPr>
          </a:p>
          <a:p>
            <a:pPr algn="just">
              <a:buFontTx/>
              <a:buNone/>
              <a:defRPr/>
            </a:pPr>
            <a:r>
              <a:rPr lang="fr-FR" altLang="fr-FR" sz="2400" b="1"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En primaire</a:t>
            </a:r>
            <a:r>
              <a:rPr lang="fr-FR" altLang="fr-FR" sz="2000" b="1"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 les représentants de parents par classe ne sont pas prévus dans les textes officiels de l’éducation nationale et la circulaire sur les instances de l’AEFE</a:t>
            </a:r>
            <a:r>
              <a:rPr lang="fr-FR" altLang="fr-FR" sz="2400" b="1"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 </a:t>
            </a:r>
          </a:p>
          <a:p>
            <a:pPr algn="ctr">
              <a:buFontTx/>
              <a:buNone/>
              <a:defRPr/>
            </a:pPr>
            <a:r>
              <a:rPr lang="fr-FR" altLang="fr-FR" sz="2400" b="1" i="1"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C’est regrettable !</a:t>
            </a:r>
          </a:p>
          <a:p>
            <a:pPr algn="just">
              <a:buFontTx/>
              <a:buNone/>
              <a:defRPr/>
            </a:pPr>
            <a:r>
              <a:rPr lang="fr-FR" altLang="fr-FR" sz="2000" b="1"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Heureusement, dans de nombreuses écoles du réseau, ils ont été</a:t>
            </a:r>
          </a:p>
          <a:p>
            <a:pPr algn="just">
              <a:buFontTx/>
              <a:buNone/>
              <a:defRPr/>
            </a:pPr>
            <a:r>
              <a:rPr lang="fr-FR" altLang="fr-FR" sz="2000" b="1"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institués pour tenir compte de la situation spécifique du lycée.</a:t>
            </a:r>
          </a:p>
          <a:p>
            <a:pPr algn="just">
              <a:buFontTx/>
              <a:buNone/>
              <a:defRPr/>
            </a:pPr>
            <a:r>
              <a:rPr lang="fr-FR" altLang="fr-FR" sz="2000" b="1"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Les représentants des parents sont sollicités comme relais </a:t>
            </a:r>
          </a:p>
          <a:p>
            <a:pPr algn="just">
              <a:buFontTx/>
              <a:buNone/>
              <a:defRPr/>
            </a:pPr>
            <a:r>
              <a:rPr lang="fr-FR" altLang="fr-FR" sz="2000" b="1"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d’informations entre l’enseignant de la classe et l’ensemble des </a:t>
            </a:r>
          </a:p>
          <a:p>
            <a:pPr algn="just">
              <a:buFontTx/>
              <a:buNone/>
              <a:defRPr/>
            </a:pPr>
            <a:r>
              <a:rPr lang="fr-FR" altLang="fr-FR" sz="2000" b="1"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parents. </a:t>
            </a:r>
          </a:p>
          <a:p>
            <a:pPr algn="ctr">
              <a:buFontTx/>
              <a:buNone/>
              <a:defRPr/>
            </a:pPr>
            <a:r>
              <a:rPr lang="fr-FR" altLang="fr-FR" sz="2400" b="1" i="1"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Ce sont les parents relais !</a:t>
            </a:r>
            <a:endParaRPr lang="fr-FR" altLang="fr-FR" sz="2400" i="1" dirty="0">
              <a:solidFill>
                <a:srgbClr val="C00000"/>
              </a:solidFill>
              <a:latin typeface="Arial" panose="020B0604020202020204" pitchFamily="34" charset="0"/>
              <a:ea typeface="ＭＳ Ｐゴシック" panose="020B0600070205080204" pitchFamily="34" charset="-128"/>
              <a:cs typeface="Arial" panose="020B0604020202020204" pitchFamily="34" charset="0"/>
            </a:endParaRPr>
          </a:p>
        </p:txBody>
      </p:sp>
      <p:pic>
        <p:nvPicPr>
          <p:cNvPr id="5" name="Picture 2">
            <a:extLst>
              <a:ext uri="{FF2B5EF4-FFF2-40B4-BE49-F238E27FC236}">
                <a16:creationId xmlns:a16="http://schemas.microsoft.com/office/drawing/2014/main" id="{BC5DB95B-791B-B64D-8B08-C13234576800}"/>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295400"/>
            <a:ext cx="67818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4" name="Picture 5">
            <a:extLst>
              <a:ext uri="{FF2B5EF4-FFF2-40B4-BE49-F238E27FC236}">
                <a16:creationId xmlns:a16="http://schemas.microsoft.com/office/drawing/2014/main" id="{9BF4E614-3D7F-E22B-AE17-58F0F78E4D6B}"/>
              </a:ext>
            </a:extLst>
          </p:cNvPr>
          <p:cNvPicPr/>
          <p:nvPr/>
        </p:nvPicPr>
        <p:blipFill>
          <a:blip r:embed="rId3"/>
          <a:stretch>
            <a:fillRect/>
          </a:stretch>
        </p:blipFill>
        <p:spPr>
          <a:xfrm>
            <a:off x="1459025" y="6444843"/>
            <a:ext cx="6641367" cy="306000"/>
          </a:xfrm>
          <a:prstGeom prst="rect">
            <a:avLst/>
          </a:prstGeom>
        </p:spPr>
      </p:pic>
      <p:pic>
        <p:nvPicPr>
          <p:cNvPr id="6" name="Picture 3">
            <a:extLst>
              <a:ext uri="{FF2B5EF4-FFF2-40B4-BE49-F238E27FC236}">
                <a16:creationId xmlns:a16="http://schemas.microsoft.com/office/drawing/2014/main" id="{5E33338C-D54C-186C-A0A3-8870D1253633}"/>
              </a:ext>
            </a:extLst>
          </p:cNvPr>
          <p:cNvPicPr>
            <a:picLocks noChangeAspect="1"/>
          </p:cNvPicPr>
          <p:nvPr/>
        </p:nvPicPr>
        <p:blipFill>
          <a:blip r:embed="rId4"/>
          <a:stretch>
            <a:fillRect/>
          </a:stretch>
        </p:blipFill>
        <p:spPr>
          <a:xfrm>
            <a:off x="283779" y="5855473"/>
            <a:ext cx="696718" cy="1002528"/>
          </a:xfrm>
          <a:prstGeom prst="rect">
            <a:avLst/>
          </a:prstGeom>
        </p:spPr>
      </p:pic>
      <p:sp>
        <p:nvSpPr>
          <p:cNvPr id="7" name="TextBox 12">
            <a:extLst>
              <a:ext uri="{FF2B5EF4-FFF2-40B4-BE49-F238E27FC236}">
                <a16:creationId xmlns:a16="http://schemas.microsoft.com/office/drawing/2014/main" id="{DA927A5D-DD97-D9A0-6D46-9F1461D37C11}"/>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accel="50000" decel="5000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bg/>
                                          </p:spTgt>
                                        </p:tgtEl>
                                        <p:attrNameLst>
                                          <p:attrName>style.visibility</p:attrName>
                                        </p:attrNameLst>
                                      </p:cBhvr>
                                      <p:to>
                                        <p:strVal val="visible"/>
                                      </p:to>
                                    </p:set>
                                    <p:animEffect transition="in" filter="fade">
                                      <p:cBhvr>
                                        <p:cTn id="18" dur="500"/>
                                        <p:tgtEl>
                                          <p:spTgt spid="3">
                                            <p:bg/>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
                                        <p:tgtEl>
                                          <p:spTgt spid="3">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500"/>
                                        <p:tgtEl>
                                          <p:spTgt spid="3">
                                            <p:txEl>
                                              <p:pRg st="4" end="4"/>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500"/>
                                        <p:tgtEl>
                                          <p:spTgt spid="3">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500"/>
                                        <p:tgtEl>
                                          <p:spTgt spid="3">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BF1862-88D6-D942-AD3C-729A88969ACD}"/>
              </a:ext>
            </a:extLst>
          </p:cNvPr>
          <p:cNvSpPr>
            <a:spLocks noGrp="1"/>
          </p:cNvSpPr>
          <p:nvPr>
            <p:ph type="title"/>
          </p:nvPr>
        </p:nvSpPr>
        <p:spPr>
          <a:xfrm>
            <a:off x="0" y="0"/>
            <a:ext cx="9144000" cy="914400"/>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Vos talents et compétences…</a:t>
            </a:r>
          </a:p>
        </p:txBody>
      </p:sp>
      <p:sp>
        <p:nvSpPr>
          <p:cNvPr id="3" name="Espace réservé du contenu 2">
            <a:extLst>
              <a:ext uri="{FF2B5EF4-FFF2-40B4-BE49-F238E27FC236}">
                <a16:creationId xmlns:a16="http://schemas.microsoft.com/office/drawing/2014/main" id="{C48C74E0-AA82-4E4B-92EB-C9A8B28B7BA6}"/>
              </a:ext>
            </a:extLst>
          </p:cNvPr>
          <p:cNvSpPr>
            <a:spLocks noGrp="1"/>
          </p:cNvSpPr>
          <p:nvPr>
            <p:ph idx="1"/>
          </p:nvPr>
        </p:nvSpPr>
        <p:spPr>
          <a:xfrm>
            <a:off x="980497" y="1042303"/>
            <a:ext cx="7543800" cy="4343400"/>
          </a:xfrm>
        </p:spPr>
        <p:style>
          <a:lnRef idx="2">
            <a:schemeClr val="accent1"/>
          </a:lnRef>
          <a:fillRef idx="1">
            <a:schemeClr val="lt1"/>
          </a:fillRef>
          <a:effectRef idx="0">
            <a:schemeClr val="accent1"/>
          </a:effectRef>
          <a:fontRef idx="minor">
            <a:schemeClr val="dk1"/>
          </a:fontRef>
        </p:style>
        <p:txBody>
          <a:bodyPr/>
          <a:lstStyle/>
          <a:p>
            <a:pPr>
              <a:buFontTx/>
              <a:buNone/>
              <a:defRPr/>
            </a:pPr>
            <a:endParaRPr lang="fr-FR" altLang="fr-FR" sz="2400" b="1" dirty="0">
              <a:solidFill>
                <a:schemeClr val="accent1">
                  <a:lumMod val="75000"/>
                </a:schemeClr>
              </a:solidFill>
              <a:latin typeface="Charcoal  " charset="0"/>
              <a:ea typeface="ＭＳ Ｐゴシック" panose="020B0600070205080204" pitchFamily="34" charset="-128"/>
            </a:endParaRPr>
          </a:p>
          <a:p>
            <a:pPr>
              <a:buFontTx/>
              <a:buNone/>
              <a:defRPr/>
            </a:pPr>
            <a:r>
              <a:rPr lang="fr-FR" altLang="fr-FR" sz="2400" b="1" dirty="0">
                <a:solidFill>
                  <a:srgbClr val="003C6E"/>
                </a:solidFill>
                <a:latin typeface="Charcoal  " charset="0"/>
                <a:ea typeface="ＭＳ Ｐゴシック" panose="020B0600070205080204" pitchFamily="34" charset="-128"/>
              </a:rPr>
              <a:t>Le représentant des parents d’élèves doit :</a:t>
            </a:r>
          </a:p>
          <a:p>
            <a:pPr>
              <a:buFontTx/>
              <a:buNone/>
              <a:defRPr/>
            </a:pPr>
            <a:endParaRPr lang="fr-FR" altLang="fr-FR" sz="2000" b="1" dirty="0">
              <a:solidFill>
                <a:srgbClr val="003C6E"/>
              </a:solidFill>
              <a:latin typeface="Charcoal  " charset="0"/>
              <a:ea typeface="ＭＳ Ｐゴシック" panose="020B0600070205080204" pitchFamily="34" charset="-128"/>
            </a:endParaRPr>
          </a:p>
          <a:p>
            <a:pPr marL="971550" lvl="1" indent="-514350">
              <a:defRPr/>
            </a:pPr>
            <a:r>
              <a:rPr lang="fr-FR" altLang="fr-FR" sz="2000"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Se rendre </a:t>
            </a:r>
            <a:r>
              <a:rPr lang="fr-FR" altLang="fr-FR" sz="2000" b="1"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disponible</a:t>
            </a:r>
          </a:p>
          <a:p>
            <a:pPr marL="971550" lvl="1" indent="-514350">
              <a:defRPr/>
            </a:pPr>
            <a:r>
              <a:rPr lang="fr-FR" altLang="fr-FR" sz="2000" b="1"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Etre attentif </a:t>
            </a:r>
            <a:r>
              <a:rPr lang="fr-FR" altLang="fr-FR" sz="2000"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à l’expression des attentes des parents</a:t>
            </a:r>
          </a:p>
          <a:p>
            <a:pPr marL="971550" lvl="1" indent="-514350">
              <a:defRPr/>
            </a:pPr>
            <a:r>
              <a:rPr lang="fr-FR" altLang="fr-FR" sz="2000"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Canaliser ces attentes, </a:t>
            </a:r>
            <a:r>
              <a:rPr lang="fr-FR" altLang="fr-FR" sz="2000" b="1"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être médiateur</a:t>
            </a:r>
          </a:p>
          <a:p>
            <a:pPr marL="971550" lvl="1" indent="-514350">
              <a:defRPr/>
            </a:pPr>
            <a:r>
              <a:rPr lang="fr-FR" altLang="fr-FR" sz="2000" b="1"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Communiquer</a:t>
            </a:r>
            <a:r>
              <a:rPr lang="fr-FR" altLang="fr-FR" sz="2000"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 avec </a:t>
            </a:r>
            <a:r>
              <a:rPr lang="fr-FR" altLang="fr-FR" sz="2000" b="1"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tous</a:t>
            </a:r>
            <a:r>
              <a:rPr lang="fr-FR" altLang="fr-FR" sz="2000"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 les partenaires</a:t>
            </a:r>
          </a:p>
          <a:p>
            <a:pPr marL="971550" lvl="1" indent="-514350">
              <a:defRPr/>
            </a:pPr>
            <a:r>
              <a:rPr lang="fr-FR" altLang="fr-FR" sz="2000"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Tisser des liens de </a:t>
            </a:r>
            <a:r>
              <a:rPr lang="fr-FR" altLang="fr-FR" sz="2000" b="1"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confiance</a:t>
            </a:r>
            <a:r>
              <a:rPr lang="fr-FR" altLang="fr-FR" sz="2000"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 entre les familles, l’établissement et les professeurs, </a:t>
            </a:r>
          </a:p>
          <a:p>
            <a:pPr marL="971550" lvl="1" indent="-514350">
              <a:defRPr/>
            </a:pPr>
            <a:r>
              <a:rPr lang="fr-FR" altLang="fr-FR" sz="2000"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Impulser une </a:t>
            </a:r>
            <a:r>
              <a:rPr lang="fr-FR" altLang="fr-FR" sz="2000" b="1"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dynamique des parents d’élèves </a:t>
            </a:r>
            <a:r>
              <a:rPr lang="fr-FR" altLang="fr-FR" sz="2000" dirty="0">
                <a:solidFill>
                  <a:srgbClr val="003C6E"/>
                </a:solidFill>
                <a:latin typeface="Arial" panose="020B0604020202020204" pitchFamily="34" charset="0"/>
                <a:ea typeface="ＭＳ Ｐゴシック" panose="020B0600070205080204" pitchFamily="34" charset="-128"/>
                <a:cs typeface="Arial" panose="020B0604020202020204" pitchFamily="34" charset="0"/>
              </a:rPr>
              <a:t>pour mettre en place des projets qui impliquent toute la communauté </a:t>
            </a:r>
          </a:p>
        </p:txBody>
      </p:sp>
      <p:pic>
        <p:nvPicPr>
          <p:cNvPr id="5" name="Picture 2">
            <a:extLst>
              <a:ext uri="{FF2B5EF4-FFF2-40B4-BE49-F238E27FC236}">
                <a16:creationId xmlns:a16="http://schemas.microsoft.com/office/drawing/2014/main" id="{55D22504-35CA-EC45-A033-6DC97252BBA4}"/>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95400"/>
            <a:ext cx="67818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4" name="Picture 5">
            <a:extLst>
              <a:ext uri="{FF2B5EF4-FFF2-40B4-BE49-F238E27FC236}">
                <a16:creationId xmlns:a16="http://schemas.microsoft.com/office/drawing/2014/main" id="{BECEC613-BE32-6FE3-FCE7-E513F7405C97}"/>
              </a:ext>
            </a:extLst>
          </p:cNvPr>
          <p:cNvPicPr/>
          <p:nvPr/>
        </p:nvPicPr>
        <p:blipFill>
          <a:blip r:embed="rId3"/>
          <a:stretch>
            <a:fillRect/>
          </a:stretch>
        </p:blipFill>
        <p:spPr>
          <a:xfrm>
            <a:off x="1459025" y="6444843"/>
            <a:ext cx="6641367" cy="306000"/>
          </a:xfrm>
          <a:prstGeom prst="rect">
            <a:avLst/>
          </a:prstGeom>
        </p:spPr>
      </p:pic>
      <p:pic>
        <p:nvPicPr>
          <p:cNvPr id="6" name="Picture 3">
            <a:extLst>
              <a:ext uri="{FF2B5EF4-FFF2-40B4-BE49-F238E27FC236}">
                <a16:creationId xmlns:a16="http://schemas.microsoft.com/office/drawing/2014/main" id="{FC94FDC9-7B01-F55D-BA18-77071ADA7B96}"/>
              </a:ext>
            </a:extLst>
          </p:cNvPr>
          <p:cNvPicPr>
            <a:picLocks noChangeAspect="1"/>
          </p:cNvPicPr>
          <p:nvPr/>
        </p:nvPicPr>
        <p:blipFill>
          <a:blip r:embed="rId4"/>
          <a:stretch>
            <a:fillRect/>
          </a:stretch>
        </p:blipFill>
        <p:spPr>
          <a:xfrm>
            <a:off x="283779" y="5855473"/>
            <a:ext cx="696718" cy="1002528"/>
          </a:xfrm>
          <a:prstGeom prst="rect">
            <a:avLst/>
          </a:prstGeom>
        </p:spPr>
      </p:pic>
      <p:sp>
        <p:nvSpPr>
          <p:cNvPr id="7" name="TextBox 12">
            <a:extLst>
              <a:ext uri="{FF2B5EF4-FFF2-40B4-BE49-F238E27FC236}">
                <a16:creationId xmlns:a16="http://schemas.microsoft.com/office/drawing/2014/main" id="{45E710B3-FAEB-7C31-17CF-551C20646C4D}"/>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accel="50000" decel="5000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bg/>
                                          </p:spTgt>
                                        </p:tgtEl>
                                        <p:attrNameLst>
                                          <p:attrName>style.visibility</p:attrName>
                                        </p:attrNameLst>
                                      </p:cBhvr>
                                      <p:to>
                                        <p:strVal val="visible"/>
                                      </p:to>
                                    </p:set>
                                    <p:animEffect transition="in" filter="fade">
                                      <p:cBhvr>
                                        <p:cTn id="18" dur="500"/>
                                        <p:tgtEl>
                                          <p:spTgt spid="3">
                                            <p:bg/>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a:extLst>
              <a:ext uri="{FF2B5EF4-FFF2-40B4-BE49-F238E27FC236}">
                <a16:creationId xmlns:a16="http://schemas.microsoft.com/office/drawing/2014/main" id="{78567537-7F1A-FD4D-8064-2A46B8675609}"/>
              </a:ext>
            </a:extLst>
          </p:cNvPr>
          <p:cNvSpPr>
            <a:spLocks noGrp="1" noChangeArrowheads="1"/>
          </p:cNvSpPr>
          <p:nvPr>
            <p:ph type="title"/>
          </p:nvPr>
        </p:nvSpPr>
        <p:spPr>
          <a:xfrm>
            <a:off x="-21750" y="0"/>
            <a:ext cx="9165749" cy="784448"/>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Vous défendez les droits des parents :</a:t>
            </a:r>
          </a:p>
        </p:txBody>
      </p:sp>
      <p:sp>
        <p:nvSpPr>
          <p:cNvPr id="98309" name="Rectangle 5">
            <a:extLst>
              <a:ext uri="{FF2B5EF4-FFF2-40B4-BE49-F238E27FC236}">
                <a16:creationId xmlns:a16="http://schemas.microsoft.com/office/drawing/2014/main" id="{0302E8D7-F082-F44E-B3BB-C50D71E7FA90}"/>
              </a:ext>
            </a:extLst>
          </p:cNvPr>
          <p:cNvSpPr>
            <a:spLocks noChangeArrowheads="1"/>
          </p:cNvSpPr>
          <p:nvPr/>
        </p:nvSpPr>
        <p:spPr bwMode="auto">
          <a:xfrm>
            <a:off x="632138" y="1083988"/>
            <a:ext cx="8001000" cy="533400"/>
          </a:xfrm>
          <a:prstGeom prst="rect">
            <a:avLst/>
          </a:prstGeom>
          <a:solidFill>
            <a:srgbClr val="FFC000"/>
          </a:solidFill>
          <a:ln w="9525">
            <a:solidFill>
              <a:srgbClr val="FADD4D"/>
            </a:solidFill>
            <a:miter lim="800000"/>
            <a:headEnd/>
            <a:tailEnd/>
          </a:ln>
          <a:effectLst>
            <a:outerShdw blurRad="40000" dist="23000" dir="5400000" rotWithShape="0">
              <a:srgbClr val="808080">
                <a:alpha val="34999"/>
              </a:srgbClr>
            </a:outerShdw>
          </a:effectLst>
        </p:spPr>
        <p:txBody>
          <a:bodyPr lIns="90488" tIns="44450" rIns="90488" bIns="44450"/>
          <a:lstStyle>
            <a:lvl1pPr marL="768350" indent="-384175">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eaLnBrk="1" hangingPunct="1">
              <a:spcBef>
                <a:spcPct val="20000"/>
              </a:spcBef>
              <a:buFont typeface="Arial" panose="020B0604020202020204" pitchFamily="34" charset="0"/>
              <a:buChar char="•"/>
              <a:defRPr/>
            </a:pPr>
            <a:r>
              <a:rPr lang="fr-FR" altLang="fr-FR" dirty="0">
                <a:solidFill>
                  <a:schemeClr val="accent1">
                    <a:lumMod val="75000"/>
                  </a:schemeClr>
                </a:solidFill>
                <a:latin typeface="Arial" panose="020B0604020202020204" pitchFamily="34" charset="0"/>
                <a:cs typeface="Arial" panose="020B0604020202020204" pitchFamily="34" charset="0"/>
              </a:rPr>
              <a:t> </a:t>
            </a:r>
            <a:r>
              <a:rPr lang="fr-FR" altLang="fr-FR" sz="2000" b="1" dirty="0">
                <a:solidFill>
                  <a:schemeClr val="accent1">
                    <a:lumMod val="75000"/>
                  </a:schemeClr>
                </a:solidFill>
                <a:latin typeface="Arial" panose="020B0604020202020204" pitchFamily="34" charset="0"/>
                <a:cs typeface="Arial" panose="020B0604020202020204" pitchFamily="34" charset="0"/>
              </a:rPr>
              <a:t>droit de savoir, de comprendre </a:t>
            </a:r>
            <a:r>
              <a:rPr lang="fr-FR" altLang="fr-FR" sz="2000" dirty="0">
                <a:solidFill>
                  <a:schemeClr val="accent1">
                    <a:lumMod val="75000"/>
                  </a:schemeClr>
                </a:solidFill>
                <a:latin typeface="Arial" panose="020B0604020202020204" pitchFamily="34" charset="0"/>
                <a:cs typeface="Arial" panose="020B0604020202020204" pitchFamily="34" charset="0"/>
              </a:rPr>
              <a:t>;</a:t>
            </a:r>
          </a:p>
          <a:p>
            <a:pPr eaLnBrk="1" hangingPunct="1">
              <a:spcBef>
                <a:spcPct val="20000"/>
              </a:spcBef>
              <a:buFont typeface="Arial" panose="020B0604020202020204" pitchFamily="34" charset="0"/>
              <a:buChar char="•"/>
              <a:defRPr/>
            </a:pPr>
            <a:endParaRPr lang="fr-FR" altLang="fr-FR" sz="2000" dirty="0">
              <a:solidFill>
                <a:srgbClr val="1704E8"/>
              </a:solidFill>
              <a:latin typeface="Charcoal" charset="0"/>
            </a:endParaRPr>
          </a:p>
        </p:txBody>
      </p:sp>
      <p:sp>
        <p:nvSpPr>
          <p:cNvPr id="22531" name="Rectangle 7">
            <a:extLst>
              <a:ext uri="{FF2B5EF4-FFF2-40B4-BE49-F238E27FC236}">
                <a16:creationId xmlns:a16="http://schemas.microsoft.com/office/drawing/2014/main" id="{40B0AA0A-8843-2D46-AA53-D23106582DEA}"/>
              </a:ext>
            </a:extLst>
          </p:cNvPr>
          <p:cNvSpPr>
            <a:spLocks noChangeArrowheads="1"/>
          </p:cNvSpPr>
          <p:nvPr/>
        </p:nvSpPr>
        <p:spPr bwMode="auto">
          <a:xfrm>
            <a:off x="762000" y="42672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marL="1143000" indent="-228600">
              <a:defRPr sz="2400">
                <a:solidFill>
                  <a:schemeClr val="tx1"/>
                </a:solidFill>
                <a:latin typeface="Geneva" panose="020B0503030404040204" pitchFamily="34" charset="0"/>
                <a:ea typeface="ＭＳ Ｐゴシック" panose="020B0600070205080204" pitchFamily="34" charset="-128"/>
              </a:defRPr>
            </a:lvl3pPr>
            <a:lvl4pPr marL="1600200" indent="-228600">
              <a:defRPr sz="2400">
                <a:solidFill>
                  <a:schemeClr val="tx1"/>
                </a:solidFill>
                <a:latin typeface="Geneva" panose="020B0503030404040204" pitchFamily="34" charset="0"/>
                <a:ea typeface="ＭＳ Ｐゴシック" panose="020B0600070205080204" pitchFamily="34" charset="-128"/>
              </a:defRPr>
            </a:lvl4pPr>
            <a:lvl5pPr marL="2057400" indent="-228600">
              <a:defRPr sz="2400">
                <a:solidFill>
                  <a:schemeClr val="tx1"/>
                </a:solidFill>
                <a:latin typeface="Geneva" panose="020B05030304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buFontTx/>
              <a:buChar char="•"/>
            </a:pPr>
            <a:endParaRPr lang="fr-FR" altLang="fr-FR" sz="2000">
              <a:solidFill>
                <a:srgbClr val="1704E8"/>
              </a:solidFill>
              <a:latin typeface="Charcoal" charset="0"/>
            </a:endParaRPr>
          </a:p>
          <a:p>
            <a:endParaRPr lang="fr-FR" altLang="fr-FR" sz="2000">
              <a:latin typeface="Times" pitchFamily="2" charset="0"/>
            </a:endParaRPr>
          </a:p>
        </p:txBody>
      </p:sp>
      <p:sp>
        <p:nvSpPr>
          <p:cNvPr id="98313" name="Rectangle 9">
            <a:extLst>
              <a:ext uri="{FF2B5EF4-FFF2-40B4-BE49-F238E27FC236}">
                <a16:creationId xmlns:a16="http://schemas.microsoft.com/office/drawing/2014/main" id="{66F2226D-96EE-704B-9365-62BAF75C8938}"/>
              </a:ext>
            </a:extLst>
          </p:cNvPr>
          <p:cNvSpPr>
            <a:spLocks noChangeArrowheads="1"/>
          </p:cNvSpPr>
          <p:nvPr/>
        </p:nvSpPr>
        <p:spPr bwMode="auto">
          <a:xfrm>
            <a:off x="612346" y="1745291"/>
            <a:ext cx="8020792" cy="8382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marL="771525" indent="-342900">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eaLnBrk="1" hangingPunct="1">
              <a:spcBef>
                <a:spcPct val="20000"/>
              </a:spcBef>
              <a:buFont typeface="Arial" panose="020B0604020202020204" pitchFamily="34" charset="0"/>
              <a:buChar char="•"/>
              <a:defRPr/>
            </a:pPr>
            <a:r>
              <a:rPr lang="fr-FR" altLang="fr-FR" sz="2000" b="1" dirty="0">
                <a:solidFill>
                  <a:schemeClr val="accent1">
                    <a:lumMod val="75000"/>
                  </a:schemeClr>
                </a:solidFill>
                <a:latin typeface="Arial" panose="020B0604020202020204" pitchFamily="34" charset="0"/>
                <a:cs typeface="Arial" panose="020B0604020202020204" pitchFamily="34" charset="0"/>
              </a:rPr>
              <a:t>droit de donner son point de vue </a:t>
            </a:r>
            <a:r>
              <a:rPr lang="fr-FR" altLang="fr-FR" sz="2000" dirty="0">
                <a:solidFill>
                  <a:schemeClr val="accent1">
                    <a:lumMod val="75000"/>
                  </a:schemeClr>
                </a:solidFill>
                <a:latin typeface="Arial" panose="020B0604020202020204" pitchFamily="34" charset="0"/>
                <a:cs typeface="Arial" panose="020B0604020202020204" pitchFamily="34" charset="0"/>
              </a:rPr>
              <a:t>directement ou par l'intermédiaire des représentants élus selon les cas ;</a:t>
            </a:r>
            <a:endParaRPr lang="fr-FR" altLang="fr-FR" dirty="0">
              <a:solidFill>
                <a:schemeClr val="accent1">
                  <a:lumMod val="75000"/>
                </a:schemeClr>
              </a:solidFill>
              <a:latin typeface="Arial" panose="020B0604020202020204" pitchFamily="34" charset="0"/>
              <a:cs typeface="Arial" panose="020B0604020202020204" pitchFamily="34" charset="0"/>
            </a:endParaRPr>
          </a:p>
        </p:txBody>
      </p:sp>
      <p:sp>
        <p:nvSpPr>
          <p:cNvPr id="98314" name="Rectangle 10">
            <a:extLst>
              <a:ext uri="{FF2B5EF4-FFF2-40B4-BE49-F238E27FC236}">
                <a16:creationId xmlns:a16="http://schemas.microsoft.com/office/drawing/2014/main" id="{E93822A7-7C92-FA4F-BC03-B597411A248B}"/>
              </a:ext>
            </a:extLst>
          </p:cNvPr>
          <p:cNvSpPr>
            <a:spLocks noChangeArrowheads="1"/>
          </p:cNvSpPr>
          <p:nvPr/>
        </p:nvSpPr>
        <p:spPr bwMode="auto">
          <a:xfrm>
            <a:off x="626883" y="2685864"/>
            <a:ext cx="8001000" cy="533400"/>
          </a:xfrm>
          <a:prstGeom prst="rect">
            <a:avLst/>
          </a:prstGeom>
          <a:solidFill>
            <a:srgbClr val="FFC000"/>
          </a:solidFill>
          <a:ln w="9525">
            <a:solidFill>
              <a:srgbClr val="FADD4D"/>
            </a:solidFill>
            <a:miter lim="800000"/>
            <a:headEnd/>
            <a:tailEnd/>
          </a:ln>
          <a:effectLst>
            <a:outerShdw blurRad="40000" dist="23000" dir="5400000" rotWithShape="0">
              <a:srgbClr val="808080">
                <a:alpha val="34999"/>
              </a:srgbClr>
            </a:outerShdw>
          </a:effectLst>
        </p:spPr>
        <p:txBody>
          <a:bodyPr lIns="90488" tIns="44450" rIns="90488" bIns="44450"/>
          <a:lstStyle>
            <a:lvl1pPr marL="769938" indent="-384175">
              <a:defRPr sz="2400">
                <a:solidFill>
                  <a:schemeClr val="tx1"/>
                </a:solidFill>
                <a:latin typeface="Geneva" panose="020B0503030404040204" pitchFamily="34" charset="0"/>
                <a:ea typeface="ＭＳ Ｐゴシック" panose="020B0600070205080204" pitchFamily="34" charset="-128"/>
              </a:defRPr>
            </a:lvl1pPr>
            <a:lvl2pPr marL="960438" indent="87313">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eaLnBrk="1" hangingPunct="1">
              <a:spcBef>
                <a:spcPct val="20000"/>
              </a:spcBef>
              <a:buFont typeface="Arial" panose="020B0604020202020204" pitchFamily="34" charset="0"/>
              <a:buChar char="•"/>
              <a:defRPr/>
            </a:pPr>
            <a:r>
              <a:rPr lang="fr-FR" altLang="fr-FR" sz="2000" b="1" dirty="0">
                <a:solidFill>
                  <a:schemeClr val="accent1">
                    <a:lumMod val="75000"/>
                  </a:schemeClr>
                </a:solidFill>
                <a:latin typeface="Arial" panose="020B0604020202020204" pitchFamily="34" charset="0"/>
                <a:cs typeface="Arial" panose="020B0604020202020204" pitchFamily="34" charset="0"/>
              </a:rPr>
              <a:t>droit d’exprimer ce qui ne va pas</a:t>
            </a:r>
            <a:r>
              <a:rPr lang="fr-FR" altLang="fr-FR" sz="2000" dirty="0">
                <a:solidFill>
                  <a:schemeClr val="accent1">
                    <a:lumMod val="75000"/>
                  </a:schemeClr>
                </a:solidFill>
                <a:latin typeface="Arial" panose="020B0604020202020204" pitchFamily="34" charset="0"/>
                <a:cs typeface="Arial" panose="020B0604020202020204" pitchFamily="34" charset="0"/>
              </a:rPr>
              <a:t> ;</a:t>
            </a:r>
          </a:p>
          <a:p>
            <a:pPr lvl="1" eaLnBrk="1" hangingPunct="1">
              <a:spcBef>
                <a:spcPct val="20000"/>
              </a:spcBef>
              <a:buFont typeface="Times" pitchFamily="2" charset="0"/>
              <a:buChar char="•"/>
              <a:defRPr/>
            </a:pPr>
            <a:endParaRPr lang="fr-FR" altLang="fr-FR" sz="2000" dirty="0">
              <a:solidFill>
                <a:srgbClr val="000000"/>
              </a:solidFill>
              <a:latin typeface="Times" pitchFamily="2" charset="0"/>
            </a:endParaRPr>
          </a:p>
        </p:txBody>
      </p:sp>
      <p:sp>
        <p:nvSpPr>
          <p:cNvPr id="98316" name="Rectangle 12">
            <a:extLst>
              <a:ext uri="{FF2B5EF4-FFF2-40B4-BE49-F238E27FC236}">
                <a16:creationId xmlns:a16="http://schemas.microsoft.com/office/drawing/2014/main" id="{31533574-32EA-AE49-A2CF-4B3DF61CCF8E}"/>
              </a:ext>
            </a:extLst>
          </p:cNvPr>
          <p:cNvSpPr>
            <a:spLocks noChangeArrowheads="1"/>
          </p:cNvSpPr>
          <p:nvPr/>
        </p:nvSpPr>
        <p:spPr bwMode="auto">
          <a:xfrm>
            <a:off x="609600" y="4316067"/>
            <a:ext cx="8001000" cy="533400"/>
          </a:xfrm>
          <a:prstGeom prst="rect">
            <a:avLst/>
          </a:prstGeom>
          <a:solidFill>
            <a:srgbClr val="FFC000"/>
          </a:solidFill>
          <a:ln w="9525">
            <a:solidFill>
              <a:srgbClr val="FADD4D"/>
            </a:solidFill>
            <a:miter lim="800000"/>
            <a:headEnd/>
            <a:tailEnd/>
          </a:ln>
          <a:effectLst>
            <a:outerShdw blurRad="40000" dist="23000" dir="5400000" rotWithShape="0">
              <a:srgbClr val="808080">
                <a:alpha val="34999"/>
              </a:srgbClr>
            </a:outerShdw>
          </a:effectLst>
        </p:spPr>
        <p:txBody>
          <a:bodyPr lIns="90488" tIns="44450" rIns="90488" bIns="44450"/>
          <a:lstStyle>
            <a:lvl1pPr marL="768350" indent="-384175">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eaLnBrk="1" hangingPunct="1">
              <a:spcBef>
                <a:spcPct val="20000"/>
              </a:spcBef>
              <a:buFont typeface="Arial" panose="020B0604020202020204" pitchFamily="34" charset="0"/>
              <a:buChar char="•"/>
              <a:defRPr/>
            </a:pPr>
            <a:r>
              <a:rPr lang="fr-FR" altLang="fr-FR" sz="2000" b="1" dirty="0">
                <a:solidFill>
                  <a:schemeClr val="accent1">
                    <a:lumMod val="75000"/>
                  </a:schemeClr>
                </a:solidFill>
                <a:latin typeface="Arial" panose="020B0604020202020204" pitchFamily="34" charset="0"/>
                <a:cs typeface="Arial" panose="020B0604020202020204" pitchFamily="34" charset="0"/>
              </a:rPr>
              <a:t>droit d'être aidé et soutenu</a:t>
            </a:r>
            <a:r>
              <a:rPr lang="fr-FR" altLang="fr-FR" sz="2000" dirty="0">
                <a:solidFill>
                  <a:schemeClr val="accent1">
                    <a:lumMod val="75000"/>
                  </a:schemeClr>
                </a:solidFill>
                <a:latin typeface="Arial" panose="020B0604020202020204" pitchFamily="34" charset="0"/>
                <a:cs typeface="Arial" panose="020B0604020202020204" pitchFamily="34" charset="0"/>
              </a:rPr>
              <a:t> si les demandes sont possibles</a:t>
            </a:r>
          </a:p>
        </p:txBody>
      </p:sp>
      <p:sp>
        <p:nvSpPr>
          <p:cNvPr id="98317" name="Rectangle 13">
            <a:extLst>
              <a:ext uri="{FF2B5EF4-FFF2-40B4-BE49-F238E27FC236}">
                <a16:creationId xmlns:a16="http://schemas.microsoft.com/office/drawing/2014/main" id="{1DE6FC59-38EF-2546-BE2D-6EA175AF082E}"/>
              </a:ext>
            </a:extLst>
          </p:cNvPr>
          <p:cNvSpPr>
            <a:spLocks noChangeArrowheads="1"/>
          </p:cNvSpPr>
          <p:nvPr/>
        </p:nvSpPr>
        <p:spPr bwMode="auto">
          <a:xfrm>
            <a:off x="632138" y="3329297"/>
            <a:ext cx="8001000" cy="8382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marL="771525" indent="-342900">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eaLnBrk="1" hangingPunct="1">
              <a:spcBef>
                <a:spcPct val="20000"/>
              </a:spcBef>
              <a:buFont typeface="Arial" panose="020B0604020202020204" pitchFamily="34" charset="0"/>
              <a:buChar char="•"/>
              <a:defRPr/>
            </a:pPr>
            <a:r>
              <a:rPr lang="fr-FR" altLang="fr-FR" sz="2000" b="1" dirty="0">
                <a:solidFill>
                  <a:schemeClr val="accent1">
                    <a:lumMod val="75000"/>
                  </a:schemeClr>
                </a:solidFill>
                <a:latin typeface="Arial" panose="020B0604020202020204" pitchFamily="34" charset="0"/>
                <a:cs typeface="Arial" panose="020B0604020202020204" pitchFamily="34" charset="0"/>
              </a:rPr>
              <a:t>droit d'être reconnu</a:t>
            </a:r>
            <a:r>
              <a:rPr lang="fr-FR" altLang="fr-FR" sz="2000" dirty="0">
                <a:solidFill>
                  <a:schemeClr val="accent1">
                    <a:lumMod val="75000"/>
                  </a:schemeClr>
                </a:solidFill>
                <a:latin typeface="Arial" panose="020B0604020202020204" pitchFamily="34" charset="0"/>
                <a:cs typeface="Arial" panose="020B0604020202020204" pitchFamily="34" charset="0"/>
              </a:rPr>
              <a:t>, respecté, quelle que soit sa nationalité ou son milieu social ;</a:t>
            </a:r>
            <a:r>
              <a:rPr lang="fr-FR" altLang="fr-FR" sz="2000" dirty="0">
                <a:solidFill>
                  <a:srgbClr val="1704E8"/>
                </a:solidFill>
                <a:latin typeface="Arial" panose="020B0604020202020204" pitchFamily="34" charset="0"/>
                <a:cs typeface="Arial" panose="020B0604020202020204" pitchFamily="34" charset="0"/>
              </a:rPr>
              <a:t>	</a:t>
            </a:r>
            <a:endParaRPr lang="fr-FR" altLang="fr-FR" dirty="0">
              <a:solidFill>
                <a:srgbClr val="000000"/>
              </a:solidFill>
              <a:latin typeface="Arial" panose="020B0604020202020204" pitchFamily="34" charset="0"/>
              <a:cs typeface="Arial" panose="020B0604020202020204" pitchFamily="34" charset="0"/>
            </a:endParaRPr>
          </a:p>
        </p:txBody>
      </p:sp>
      <p:pic>
        <p:nvPicPr>
          <p:cNvPr id="2" name="Picture 5">
            <a:extLst>
              <a:ext uri="{FF2B5EF4-FFF2-40B4-BE49-F238E27FC236}">
                <a16:creationId xmlns:a16="http://schemas.microsoft.com/office/drawing/2014/main" id="{0BCE4B75-866D-5EFB-DEA1-F1B5F4679270}"/>
              </a:ext>
            </a:extLst>
          </p:cNvPr>
          <p:cNvPicPr/>
          <p:nvPr/>
        </p:nvPicPr>
        <p:blipFill>
          <a:blip r:embed="rId3"/>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AB88829A-314C-E2D9-8440-C2B4439FF7E0}"/>
              </a:ext>
            </a:extLst>
          </p:cNvPr>
          <p:cNvPicPr>
            <a:picLocks noChangeAspect="1"/>
          </p:cNvPicPr>
          <p:nvPr/>
        </p:nvPicPr>
        <p:blipFill>
          <a:blip r:embed="rId4"/>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310B2C87-50B5-6A43-D394-E98648879070}"/>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98307"/>
                                        </p:tgtEl>
                                        <p:attrNameLst>
                                          <p:attrName>style.visibility</p:attrName>
                                        </p:attrNameLst>
                                      </p:cBhvr>
                                      <p:to>
                                        <p:strVal val="visible"/>
                                      </p:to>
                                    </p:set>
                                    <p:animEffect transition="in" filter="box(in)">
                                      <p:cBhvr>
                                        <p:cTn id="7" dur="500"/>
                                        <p:tgtEl>
                                          <p:spTgt spid="98307"/>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8309">
                                            <p:txEl>
                                              <p:pRg st="0" end="0"/>
                                            </p:txEl>
                                          </p:spTgt>
                                        </p:tgtEl>
                                        <p:attrNameLst>
                                          <p:attrName>style.visibility</p:attrName>
                                        </p:attrNameLst>
                                      </p:cBhvr>
                                      <p:to>
                                        <p:strVal val="visible"/>
                                      </p:to>
                                    </p:set>
                                    <p:animEffect transition="in" filter="wipe(down)">
                                      <p:cBhvr>
                                        <p:cTn id="11" dur="500"/>
                                        <p:tgtEl>
                                          <p:spTgt spid="98309">
                                            <p:txEl>
                                              <p:pRg st="0" end="0"/>
                                            </p:txEl>
                                          </p:spTgt>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98313">
                                            <p:txEl>
                                              <p:pRg st="0" end="0"/>
                                            </p:txEl>
                                          </p:spTgt>
                                        </p:tgtEl>
                                        <p:attrNameLst>
                                          <p:attrName>style.visibility</p:attrName>
                                        </p:attrNameLst>
                                      </p:cBhvr>
                                      <p:to>
                                        <p:strVal val="visible"/>
                                      </p:to>
                                    </p:set>
                                    <p:animEffect transition="in" filter="wipe(down)">
                                      <p:cBhvr>
                                        <p:cTn id="15" dur="500"/>
                                        <p:tgtEl>
                                          <p:spTgt spid="98313">
                                            <p:txEl>
                                              <p:pRg st="0" end="0"/>
                                            </p:txEl>
                                          </p:spTgt>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98314">
                                            <p:txEl>
                                              <p:pRg st="0" end="0"/>
                                            </p:txEl>
                                          </p:spTgt>
                                        </p:tgtEl>
                                        <p:attrNameLst>
                                          <p:attrName>style.visibility</p:attrName>
                                        </p:attrNameLst>
                                      </p:cBhvr>
                                      <p:to>
                                        <p:strVal val="visible"/>
                                      </p:to>
                                    </p:set>
                                    <p:animEffect transition="in" filter="wipe(down)">
                                      <p:cBhvr>
                                        <p:cTn id="19" dur="500"/>
                                        <p:tgtEl>
                                          <p:spTgt spid="98314">
                                            <p:txEl>
                                              <p:pRg st="0" end="0"/>
                                            </p:txEl>
                                          </p:spTgt>
                                        </p:tgtEl>
                                      </p:cBhvr>
                                    </p:animEffect>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98317">
                                            <p:txEl>
                                              <p:pRg st="0" end="0"/>
                                            </p:txEl>
                                          </p:spTgt>
                                        </p:tgtEl>
                                        <p:attrNameLst>
                                          <p:attrName>style.visibility</p:attrName>
                                        </p:attrNameLst>
                                      </p:cBhvr>
                                      <p:to>
                                        <p:strVal val="visible"/>
                                      </p:to>
                                    </p:set>
                                    <p:animEffect transition="in" filter="wipe(down)">
                                      <p:cBhvr>
                                        <p:cTn id="23" dur="500"/>
                                        <p:tgtEl>
                                          <p:spTgt spid="98317">
                                            <p:txEl>
                                              <p:pRg st="0" end="0"/>
                                            </p:txEl>
                                          </p:spTgt>
                                        </p:tgtEl>
                                      </p:cBhvr>
                                    </p:animEffect>
                                  </p:childTnLst>
                                </p:cTn>
                              </p:par>
                            </p:childTnLst>
                          </p:cTn>
                        </p:par>
                        <p:par>
                          <p:cTn id="24" fill="hold" nodeType="afterGroup">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98316">
                                            <p:txEl>
                                              <p:pRg st="0" end="0"/>
                                            </p:txEl>
                                          </p:spTgt>
                                        </p:tgtEl>
                                        <p:attrNameLst>
                                          <p:attrName>style.visibility</p:attrName>
                                        </p:attrNameLst>
                                      </p:cBhvr>
                                      <p:to>
                                        <p:strVal val="visible"/>
                                      </p:to>
                                    </p:set>
                                    <p:animEffect transition="in" filter="wipe(down)">
                                      <p:cBhvr>
                                        <p:cTn id="27" dur="500"/>
                                        <p:tgtEl>
                                          <p:spTgt spid="983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animBg="1" autoUpdateAnimBg="0"/>
      <p:bldP spid="98309" grpId="0" build="p" autoUpdateAnimBg="0"/>
      <p:bldP spid="98313" grpId="0" build="p" autoUpdateAnimBg="0"/>
      <p:bldP spid="98314" grpId="0" build="p" autoUpdateAnimBg="0"/>
      <p:bldP spid="98316" grpId="0" build="p" autoUpdateAnimBg="0"/>
      <p:bldP spid="9831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a:extLst>
              <a:ext uri="{FF2B5EF4-FFF2-40B4-BE49-F238E27FC236}">
                <a16:creationId xmlns:a16="http://schemas.microsoft.com/office/drawing/2014/main" id="{9033F3EE-70B1-BF43-B17F-815FDA37A2F3}"/>
              </a:ext>
            </a:extLst>
          </p:cNvPr>
          <p:cNvSpPr>
            <a:spLocks noGrp="1" noChangeArrowheads="1"/>
          </p:cNvSpPr>
          <p:nvPr>
            <p:ph type="title"/>
          </p:nvPr>
        </p:nvSpPr>
        <p:spPr>
          <a:xfrm>
            <a:off x="0" y="14088"/>
            <a:ext cx="9144000" cy="966640"/>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Règles de déontologie</a:t>
            </a:r>
          </a:p>
        </p:txBody>
      </p:sp>
      <p:sp>
        <p:nvSpPr>
          <p:cNvPr id="98309" name="Rectangle 5">
            <a:extLst>
              <a:ext uri="{FF2B5EF4-FFF2-40B4-BE49-F238E27FC236}">
                <a16:creationId xmlns:a16="http://schemas.microsoft.com/office/drawing/2014/main" id="{63B44980-0215-FF4C-990B-E04785300BB1}"/>
              </a:ext>
            </a:extLst>
          </p:cNvPr>
          <p:cNvSpPr>
            <a:spLocks noChangeArrowheads="1"/>
          </p:cNvSpPr>
          <p:nvPr/>
        </p:nvSpPr>
        <p:spPr bwMode="auto">
          <a:xfrm>
            <a:off x="457200" y="1905000"/>
            <a:ext cx="5638800" cy="5334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marL="768350" indent="-384175">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lgn="ctr" eaLnBrk="1" hangingPunct="1">
              <a:spcBef>
                <a:spcPct val="20000"/>
              </a:spcBef>
              <a:defRPr/>
            </a:pPr>
            <a:r>
              <a:rPr lang="en-GB" altLang="fr-FR" sz="2000" dirty="0">
                <a:solidFill>
                  <a:srgbClr val="000000"/>
                </a:solidFill>
                <a:latin typeface="Arial" panose="020B0604020202020204" pitchFamily="34" charset="0"/>
                <a:cs typeface="Arial" panose="020B0604020202020204" pitchFamily="34" charset="0"/>
              </a:rPr>
              <a:t>LE RESPECT DES VALEURS DU LYCEE</a:t>
            </a:r>
          </a:p>
          <a:p>
            <a:pPr eaLnBrk="1" hangingPunct="1">
              <a:spcBef>
                <a:spcPct val="20000"/>
              </a:spcBef>
              <a:buFont typeface="Arial" panose="020B0604020202020204" pitchFamily="34" charset="0"/>
              <a:buChar char="•"/>
              <a:defRPr/>
            </a:pPr>
            <a:endParaRPr lang="fr-FR" altLang="fr-FR" sz="2000" dirty="0">
              <a:solidFill>
                <a:srgbClr val="1704E8"/>
              </a:solidFill>
              <a:latin typeface="Charcoal" charset="0"/>
            </a:endParaRPr>
          </a:p>
          <a:p>
            <a:pPr eaLnBrk="1" hangingPunct="1">
              <a:spcBef>
                <a:spcPct val="20000"/>
              </a:spcBef>
              <a:buFont typeface="Arial" panose="020B0604020202020204" pitchFamily="34" charset="0"/>
              <a:buChar char="•"/>
              <a:defRPr/>
            </a:pPr>
            <a:endParaRPr lang="fr-FR" altLang="fr-FR" sz="2000" dirty="0">
              <a:solidFill>
                <a:srgbClr val="1704E8"/>
              </a:solidFill>
              <a:latin typeface="Charcoal" charset="0"/>
            </a:endParaRPr>
          </a:p>
        </p:txBody>
      </p:sp>
      <p:sp>
        <p:nvSpPr>
          <p:cNvPr id="98314" name="Rectangle 10">
            <a:extLst>
              <a:ext uri="{FF2B5EF4-FFF2-40B4-BE49-F238E27FC236}">
                <a16:creationId xmlns:a16="http://schemas.microsoft.com/office/drawing/2014/main" id="{2DEFE830-ABB0-BD4E-B4A0-680DDD3ADF24}"/>
              </a:ext>
            </a:extLst>
          </p:cNvPr>
          <p:cNvSpPr>
            <a:spLocks noChangeArrowheads="1"/>
          </p:cNvSpPr>
          <p:nvPr/>
        </p:nvSpPr>
        <p:spPr bwMode="auto">
          <a:xfrm>
            <a:off x="2483768" y="2743200"/>
            <a:ext cx="4907632" cy="533400"/>
          </a:xfrm>
          <a:prstGeom prst="rect">
            <a:avLst/>
          </a:prstGeom>
          <a:solidFill>
            <a:srgbClr val="FFC000"/>
          </a:solidFill>
          <a:ln w="9525">
            <a:solidFill>
              <a:srgbClr val="FADD4D"/>
            </a:solidFill>
            <a:miter lim="800000"/>
            <a:headEnd/>
            <a:tailEnd/>
          </a:ln>
          <a:effectLst>
            <a:outerShdw blurRad="40000" dist="23000" dir="5400000" rotWithShape="0">
              <a:srgbClr val="808080">
                <a:alpha val="34999"/>
              </a:srgbClr>
            </a:outerShdw>
          </a:effectLst>
        </p:spPr>
        <p:txBody>
          <a:bodyPr lIns="90488" tIns="44450" rIns="90488" bIns="44450"/>
          <a:lstStyle>
            <a:lvl1pPr marL="24161750" indent="-24161750">
              <a:defRPr sz="2400">
                <a:solidFill>
                  <a:schemeClr val="tx1"/>
                </a:solidFill>
                <a:latin typeface="Geneva" panose="020B0503030404040204" pitchFamily="34" charset="0"/>
                <a:ea typeface="ＭＳ Ｐゴシック" panose="020B0600070205080204" pitchFamily="34" charset="-128"/>
              </a:defRPr>
            </a:lvl1pPr>
            <a:lvl2pPr marL="960438" indent="87313">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lvl="1" eaLnBrk="1" hangingPunct="1">
              <a:spcBef>
                <a:spcPct val="20000"/>
              </a:spcBef>
              <a:defRPr/>
            </a:pPr>
            <a:r>
              <a:rPr lang="en-GB" altLang="fr-FR" sz="2000" b="1" dirty="0">
                <a:solidFill>
                  <a:schemeClr val="accent1">
                    <a:lumMod val="75000"/>
                  </a:schemeClr>
                </a:solidFill>
                <a:latin typeface="+mn-lt"/>
              </a:rPr>
              <a:t>LE DEVOIR DE RÉSERVE </a:t>
            </a:r>
          </a:p>
          <a:p>
            <a:pPr lvl="1" eaLnBrk="1" hangingPunct="1">
              <a:spcBef>
                <a:spcPct val="20000"/>
              </a:spcBef>
              <a:buFont typeface="Times" pitchFamily="2" charset="0"/>
              <a:buChar char="•"/>
              <a:defRPr/>
            </a:pPr>
            <a:endParaRPr lang="fr-FR" altLang="fr-FR" sz="2000" dirty="0">
              <a:solidFill>
                <a:srgbClr val="000000"/>
              </a:solidFill>
              <a:latin typeface="Times" pitchFamily="2" charset="0"/>
            </a:endParaRPr>
          </a:p>
        </p:txBody>
      </p:sp>
      <p:sp>
        <p:nvSpPr>
          <p:cNvPr id="98316" name="Rectangle 12">
            <a:extLst>
              <a:ext uri="{FF2B5EF4-FFF2-40B4-BE49-F238E27FC236}">
                <a16:creationId xmlns:a16="http://schemas.microsoft.com/office/drawing/2014/main" id="{0C1A172D-3530-2D47-BCB5-836AC7D1FB81}"/>
              </a:ext>
            </a:extLst>
          </p:cNvPr>
          <p:cNvSpPr>
            <a:spLocks noChangeArrowheads="1"/>
          </p:cNvSpPr>
          <p:nvPr/>
        </p:nvSpPr>
        <p:spPr bwMode="auto">
          <a:xfrm>
            <a:off x="762000" y="4495800"/>
            <a:ext cx="6324600" cy="533400"/>
          </a:xfrm>
          <a:prstGeom prst="rect">
            <a:avLst/>
          </a:prstGeom>
          <a:solidFill>
            <a:srgbClr val="FFC000"/>
          </a:solidFill>
          <a:ln w="9525">
            <a:solidFill>
              <a:srgbClr val="FADD4D"/>
            </a:solidFill>
            <a:miter lim="800000"/>
            <a:headEnd/>
            <a:tailEnd/>
          </a:ln>
          <a:effectLst>
            <a:outerShdw blurRad="40000" dist="23000" dir="5400000" rotWithShape="0">
              <a:srgbClr val="808080">
                <a:alpha val="34999"/>
              </a:srgbClr>
            </a:outerShdw>
          </a:effectLst>
        </p:spPr>
        <p:txBody>
          <a:bodyPr lIns="90488" tIns="44450" rIns="90488" bIns="44450"/>
          <a:lstStyle/>
          <a:p>
            <a:pPr marL="768350" indent="-384175" eaLnBrk="1" hangingPunct="1">
              <a:spcBef>
                <a:spcPct val="20000"/>
              </a:spcBef>
              <a:defRPr/>
            </a:pPr>
            <a:r>
              <a:rPr lang="en-GB" sz="2000" b="1" dirty="0">
                <a:solidFill>
                  <a:schemeClr val="accent1">
                    <a:lumMod val="75000"/>
                  </a:schemeClr>
                </a:solidFill>
              </a:rPr>
              <a:t>LA SOLIDARITÉ AVEC LA DÉCISION PRISE </a:t>
            </a:r>
          </a:p>
          <a:p>
            <a:pPr marL="768350" indent="-384175" eaLnBrk="1" hangingPunct="1">
              <a:spcBef>
                <a:spcPct val="20000"/>
              </a:spcBef>
              <a:defRPr/>
            </a:pPr>
            <a:endParaRPr lang="fr-FR" sz="2000" dirty="0">
              <a:solidFill>
                <a:srgbClr val="1704E8"/>
              </a:solidFill>
              <a:ea typeface="ＭＳ Ｐゴシック" charset="-128"/>
              <a:cs typeface="ＭＳ Ｐゴシック" charset="-128"/>
            </a:endParaRPr>
          </a:p>
        </p:txBody>
      </p:sp>
      <p:sp>
        <p:nvSpPr>
          <p:cNvPr id="98317" name="Rectangle 13">
            <a:extLst>
              <a:ext uri="{FF2B5EF4-FFF2-40B4-BE49-F238E27FC236}">
                <a16:creationId xmlns:a16="http://schemas.microsoft.com/office/drawing/2014/main" id="{992A65E1-CF4A-3849-B1F1-359F165070CD}"/>
              </a:ext>
            </a:extLst>
          </p:cNvPr>
          <p:cNvSpPr>
            <a:spLocks noChangeArrowheads="1"/>
          </p:cNvSpPr>
          <p:nvPr/>
        </p:nvSpPr>
        <p:spPr bwMode="auto">
          <a:xfrm>
            <a:off x="457200" y="3581400"/>
            <a:ext cx="5410200" cy="5334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0488" tIns="44450" rIns="90488" bIns="44450"/>
          <a:lstStyle>
            <a:lvl1pPr marL="771525" indent="-342900">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eaLnBrk="1" hangingPunct="1">
              <a:spcBef>
                <a:spcPct val="20000"/>
              </a:spcBef>
              <a:defRPr/>
            </a:pPr>
            <a:r>
              <a:rPr lang="en-GB" altLang="fr-FR" sz="2000" dirty="0">
                <a:solidFill>
                  <a:srgbClr val="000000"/>
                </a:solidFill>
                <a:latin typeface="+mn-lt"/>
              </a:rPr>
              <a:t>LE RESPECT DU RÔLE DE CHACUN</a:t>
            </a:r>
            <a:r>
              <a:rPr lang="en-GB" altLang="fr-FR" sz="2000" dirty="0">
                <a:solidFill>
                  <a:srgbClr val="000000"/>
                </a:solidFill>
                <a:latin typeface="Calisto MT" panose="02040603050505030304" pitchFamily="18" charset="77"/>
              </a:rPr>
              <a:t> </a:t>
            </a:r>
          </a:p>
          <a:p>
            <a:pPr eaLnBrk="1" hangingPunct="1">
              <a:spcBef>
                <a:spcPct val="20000"/>
              </a:spcBef>
              <a:defRPr/>
            </a:pPr>
            <a:r>
              <a:rPr lang="fr-FR" altLang="fr-FR" sz="2000" dirty="0">
                <a:solidFill>
                  <a:srgbClr val="1704E8"/>
                </a:solidFill>
                <a:latin typeface="Charcoal" charset="0"/>
              </a:rPr>
              <a:t>	</a:t>
            </a:r>
            <a:endParaRPr lang="fr-FR" altLang="fr-FR" dirty="0">
              <a:solidFill>
                <a:srgbClr val="000000"/>
              </a:solidFill>
              <a:latin typeface="Times" pitchFamily="2" charset="0"/>
            </a:endParaRPr>
          </a:p>
        </p:txBody>
      </p:sp>
      <p:sp>
        <p:nvSpPr>
          <p:cNvPr id="2" name="ZoneTexte 1">
            <a:extLst>
              <a:ext uri="{FF2B5EF4-FFF2-40B4-BE49-F238E27FC236}">
                <a16:creationId xmlns:a16="http://schemas.microsoft.com/office/drawing/2014/main" id="{5816F1E9-5BC0-5343-B893-16DB1FB77FF7}"/>
              </a:ext>
            </a:extLst>
          </p:cNvPr>
          <p:cNvSpPr txBox="1"/>
          <p:nvPr/>
        </p:nvSpPr>
        <p:spPr>
          <a:xfrm>
            <a:off x="1240221" y="5738648"/>
            <a:ext cx="6628738" cy="461665"/>
          </a:xfrm>
          <a:prstGeom prst="rect">
            <a:avLst/>
          </a:prstGeom>
          <a:noFill/>
        </p:spPr>
        <p:txBody>
          <a:bodyPr wrap="none" rtlCol="0">
            <a:spAutoFit/>
          </a:bodyPr>
          <a:lstStyle/>
          <a:p>
            <a:r>
              <a:rPr lang="fr-FR"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Regardez notre charte éthique du parent élu</a:t>
            </a:r>
            <a:endParaRPr lang="fr-FR" sz="2400" b="1" dirty="0">
              <a:solidFill>
                <a:schemeClr val="bg1"/>
              </a:solidFill>
              <a:latin typeface="Arial" panose="020B0604020202020204" pitchFamily="34" charset="0"/>
              <a:cs typeface="Arial" panose="020B0604020202020204" pitchFamily="34" charset="0"/>
            </a:endParaRPr>
          </a:p>
        </p:txBody>
      </p:sp>
      <p:pic>
        <p:nvPicPr>
          <p:cNvPr id="3" name="Picture 5">
            <a:extLst>
              <a:ext uri="{FF2B5EF4-FFF2-40B4-BE49-F238E27FC236}">
                <a16:creationId xmlns:a16="http://schemas.microsoft.com/office/drawing/2014/main" id="{C2E4F420-194F-0BFA-1A26-D1889E1504B9}"/>
              </a:ext>
            </a:extLst>
          </p:cNvPr>
          <p:cNvPicPr/>
          <p:nvPr/>
        </p:nvPicPr>
        <p:blipFill>
          <a:blip r:embed="rId4"/>
          <a:stretch>
            <a:fillRect/>
          </a:stretch>
        </p:blipFill>
        <p:spPr>
          <a:xfrm>
            <a:off x="1459025" y="6444843"/>
            <a:ext cx="6641367" cy="306000"/>
          </a:xfrm>
          <a:prstGeom prst="rect">
            <a:avLst/>
          </a:prstGeom>
        </p:spPr>
      </p:pic>
      <p:pic>
        <p:nvPicPr>
          <p:cNvPr id="4" name="Picture 3">
            <a:extLst>
              <a:ext uri="{FF2B5EF4-FFF2-40B4-BE49-F238E27FC236}">
                <a16:creationId xmlns:a16="http://schemas.microsoft.com/office/drawing/2014/main" id="{10463AA8-498E-D051-F58A-E91DA055D831}"/>
              </a:ext>
            </a:extLst>
          </p:cNvPr>
          <p:cNvPicPr>
            <a:picLocks noChangeAspect="1"/>
          </p:cNvPicPr>
          <p:nvPr/>
        </p:nvPicPr>
        <p:blipFill>
          <a:blip r:embed="rId5"/>
          <a:stretch>
            <a:fillRect/>
          </a:stretch>
        </p:blipFill>
        <p:spPr>
          <a:xfrm>
            <a:off x="283779" y="5855473"/>
            <a:ext cx="696718" cy="1002528"/>
          </a:xfrm>
          <a:prstGeom prst="rect">
            <a:avLst/>
          </a:prstGeom>
        </p:spPr>
      </p:pic>
      <p:sp>
        <p:nvSpPr>
          <p:cNvPr id="5" name="TextBox 12">
            <a:extLst>
              <a:ext uri="{FF2B5EF4-FFF2-40B4-BE49-F238E27FC236}">
                <a16:creationId xmlns:a16="http://schemas.microsoft.com/office/drawing/2014/main" id="{C9FD880A-669A-565E-5ED7-F185C99C813B}"/>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98307"/>
                                        </p:tgtEl>
                                        <p:attrNameLst>
                                          <p:attrName>style.visibility</p:attrName>
                                        </p:attrNameLst>
                                      </p:cBhvr>
                                      <p:to>
                                        <p:strVal val="visible"/>
                                      </p:to>
                                    </p:set>
                                    <p:animEffect transition="in" filter="box(in)">
                                      <p:cBhvr>
                                        <p:cTn id="7" dur="500"/>
                                        <p:tgtEl>
                                          <p:spTgt spid="98307"/>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8309">
                                            <p:txEl>
                                              <p:pRg st="0" end="0"/>
                                            </p:txEl>
                                          </p:spTgt>
                                        </p:tgtEl>
                                        <p:attrNameLst>
                                          <p:attrName>style.visibility</p:attrName>
                                        </p:attrNameLst>
                                      </p:cBhvr>
                                      <p:to>
                                        <p:strVal val="visible"/>
                                      </p:to>
                                    </p:set>
                                    <p:animEffect transition="in" filter="wipe(down)">
                                      <p:cBhvr>
                                        <p:cTn id="11" dur="500"/>
                                        <p:tgtEl>
                                          <p:spTgt spid="98309">
                                            <p:txEl>
                                              <p:pRg st="0" end="0"/>
                                            </p:txEl>
                                          </p:spTgt>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98314">
                                            <p:txEl>
                                              <p:pRg st="0" end="0"/>
                                            </p:txEl>
                                          </p:spTgt>
                                        </p:tgtEl>
                                        <p:attrNameLst>
                                          <p:attrName>style.visibility</p:attrName>
                                        </p:attrNameLst>
                                      </p:cBhvr>
                                      <p:to>
                                        <p:strVal val="visible"/>
                                      </p:to>
                                    </p:set>
                                    <p:animEffect transition="in" filter="wipe(down)">
                                      <p:cBhvr>
                                        <p:cTn id="15" dur="500"/>
                                        <p:tgtEl>
                                          <p:spTgt spid="98314">
                                            <p:txEl>
                                              <p:pRg st="0" end="0"/>
                                            </p:txEl>
                                          </p:spTgt>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98317">
                                            <p:txEl>
                                              <p:pRg st="0" end="0"/>
                                            </p:txEl>
                                          </p:spTgt>
                                        </p:tgtEl>
                                        <p:attrNameLst>
                                          <p:attrName>style.visibility</p:attrName>
                                        </p:attrNameLst>
                                      </p:cBhvr>
                                      <p:to>
                                        <p:strVal val="visible"/>
                                      </p:to>
                                    </p:set>
                                    <p:animEffect transition="in" filter="wipe(down)">
                                      <p:cBhvr>
                                        <p:cTn id="19" dur="500"/>
                                        <p:tgtEl>
                                          <p:spTgt spid="98317">
                                            <p:txEl>
                                              <p:pRg st="0" end="0"/>
                                            </p:txEl>
                                          </p:spTgt>
                                        </p:tgtEl>
                                      </p:cBhvr>
                                    </p:animEffect>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98317">
                                            <p:txEl>
                                              <p:pRg st="1" end="1"/>
                                            </p:txEl>
                                          </p:spTgt>
                                        </p:tgtEl>
                                        <p:attrNameLst>
                                          <p:attrName>style.visibility</p:attrName>
                                        </p:attrNameLst>
                                      </p:cBhvr>
                                      <p:to>
                                        <p:strVal val="visible"/>
                                      </p:to>
                                    </p:set>
                                    <p:animEffect transition="in" filter="wipe(down)">
                                      <p:cBhvr>
                                        <p:cTn id="23" dur="500"/>
                                        <p:tgtEl>
                                          <p:spTgt spid="98317">
                                            <p:txEl>
                                              <p:pRg st="1" end="1"/>
                                            </p:txEl>
                                          </p:spTgt>
                                        </p:tgtEl>
                                      </p:cBhvr>
                                    </p:animEffect>
                                  </p:childTnLst>
                                </p:cTn>
                              </p:par>
                            </p:childTnLst>
                          </p:cTn>
                        </p:par>
                        <p:par>
                          <p:cTn id="24" fill="hold" nodeType="afterGroup">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98316">
                                            <p:txEl>
                                              <p:pRg st="0" end="0"/>
                                            </p:txEl>
                                          </p:spTgt>
                                        </p:tgtEl>
                                        <p:attrNameLst>
                                          <p:attrName>style.visibility</p:attrName>
                                        </p:attrNameLst>
                                      </p:cBhvr>
                                      <p:to>
                                        <p:strVal val="visible"/>
                                      </p:to>
                                    </p:set>
                                    <p:animEffect transition="in" filter="wipe(down)">
                                      <p:cBhvr>
                                        <p:cTn id="27" dur="500"/>
                                        <p:tgtEl>
                                          <p:spTgt spid="983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animBg="1" autoUpdateAnimBg="0"/>
      <p:bldP spid="98309" grpId="0" build="p" autoUpdateAnimBg="0"/>
      <p:bldP spid="98314" grpId="0" build="p" autoUpdateAnimBg="0"/>
      <p:bldP spid="98316" grpId="0" build="p" autoUpdateAnimBg="0"/>
      <p:bldP spid="9831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10310798-5D5A-E945-9B08-C0AF7C959C9E}"/>
              </a:ext>
            </a:extLst>
          </p:cNvPr>
          <p:cNvSpPr>
            <a:spLocks noGrp="1" noChangeArrowheads="1"/>
          </p:cNvSpPr>
          <p:nvPr>
            <p:ph type="title" idx="4294967295"/>
          </p:nvPr>
        </p:nvSpPr>
        <p:spPr>
          <a:xfrm>
            <a:off x="19890" y="0"/>
            <a:ext cx="9124109" cy="836712"/>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Attributions du conseil d’école </a:t>
            </a:r>
          </a:p>
        </p:txBody>
      </p:sp>
      <p:sp>
        <p:nvSpPr>
          <p:cNvPr id="61443" name="Rectangle 3">
            <a:extLst>
              <a:ext uri="{FF2B5EF4-FFF2-40B4-BE49-F238E27FC236}">
                <a16:creationId xmlns:a16="http://schemas.microsoft.com/office/drawing/2014/main" id="{A619D643-97AD-8E49-98F2-AFBDF4CFCE08}"/>
              </a:ext>
            </a:extLst>
          </p:cNvPr>
          <p:cNvSpPr>
            <a:spLocks noChangeArrowheads="1"/>
          </p:cNvSpPr>
          <p:nvPr/>
        </p:nvSpPr>
        <p:spPr bwMode="auto">
          <a:xfrm>
            <a:off x="503436" y="929947"/>
            <a:ext cx="8352928" cy="529375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marL="457200" indent="-457200">
              <a:defRPr sz="2400">
                <a:solidFill>
                  <a:schemeClr val="tx1"/>
                </a:solidFill>
                <a:latin typeface="Geneva" panose="020B0503030404040204" pitchFamily="34" charset="0"/>
                <a:ea typeface="ＭＳ Ｐゴシック" panose="020B0600070205080204" pitchFamily="34" charset="-128"/>
              </a:defRPr>
            </a:lvl1pPr>
            <a:lvl2pPr marL="914400" indent="-457200">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buFont typeface="Wingdings" pitchFamily="2" charset="2"/>
              <a:buChar char="ü"/>
              <a:defRPr/>
            </a:pPr>
            <a:r>
              <a:rPr lang="fr-FR" altLang="fr-FR" sz="1800" b="1" dirty="0">
                <a:solidFill>
                  <a:schemeClr val="accent1">
                    <a:lumMod val="75000"/>
                  </a:schemeClr>
                </a:solidFill>
                <a:latin typeface="Arial" panose="020B0604020202020204" pitchFamily="34" charset="0"/>
                <a:cs typeface="Arial" panose="020B0604020202020204" pitchFamily="34" charset="0"/>
              </a:rPr>
              <a:t>Il </a:t>
            </a:r>
            <a:r>
              <a:rPr lang="fr-FR" altLang="fr-FR" sz="1800" b="1" u="sng" dirty="0">
                <a:solidFill>
                  <a:schemeClr val="accent1">
                    <a:lumMod val="75000"/>
                  </a:schemeClr>
                </a:solidFill>
                <a:latin typeface="Arial" panose="020B0604020202020204" pitchFamily="34" charset="0"/>
                <a:cs typeface="Arial" panose="020B0604020202020204" pitchFamily="34" charset="0"/>
              </a:rPr>
              <a:t>adopte le règlement intérieur de l’école</a:t>
            </a:r>
          </a:p>
          <a:p>
            <a:pPr marL="0" indent="0">
              <a:defRPr/>
            </a:pPr>
            <a:endParaRPr lang="fr-FR" altLang="fr-FR" sz="1800" b="1" u="sng" dirty="0">
              <a:solidFill>
                <a:schemeClr val="accent1">
                  <a:lumMod val="75000"/>
                </a:schemeClr>
              </a:solidFill>
              <a:latin typeface="Arial" panose="020B0604020202020204" pitchFamily="34" charset="0"/>
              <a:cs typeface="Arial" panose="020B0604020202020204" pitchFamily="34" charset="0"/>
            </a:endParaRPr>
          </a:p>
          <a:p>
            <a:pPr>
              <a:buFont typeface="Wingdings" pitchFamily="2" charset="2"/>
              <a:buChar char="ü"/>
              <a:defRPr/>
            </a:pPr>
            <a:r>
              <a:rPr lang="fr-FR" altLang="fr-FR" sz="1800" b="1" dirty="0">
                <a:solidFill>
                  <a:schemeClr val="accent1">
                    <a:lumMod val="75000"/>
                  </a:schemeClr>
                </a:solidFill>
                <a:latin typeface="Arial" panose="020B0604020202020204" pitchFamily="34" charset="0"/>
                <a:cs typeface="Arial" panose="020B0604020202020204" pitchFamily="34" charset="0"/>
              </a:rPr>
              <a:t>Il est </a:t>
            </a:r>
            <a:r>
              <a:rPr lang="fr-FR" altLang="fr-FR" sz="1800" b="1" u="sng" dirty="0">
                <a:solidFill>
                  <a:schemeClr val="accent1">
                    <a:lumMod val="75000"/>
                  </a:schemeClr>
                </a:solidFill>
                <a:latin typeface="Arial" panose="020B0604020202020204" pitchFamily="34" charset="0"/>
                <a:cs typeface="Arial" panose="020B0604020202020204" pitchFamily="34" charset="0"/>
              </a:rPr>
              <a:t>consulté</a:t>
            </a:r>
            <a:r>
              <a:rPr lang="fr-FR" altLang="fr-FR" sz="1800" b="1" dirty="0">
                <a:solidFill>
                  <a:schemeClr val="accent1">
                    <a:lumMod val="75000"/>
                  </a:schemeClr>
                </a:solidFill>
                <a:latin typeface="Arial" panose="020B0604020202020204" pitchFamily="34" charset="0"/>
                <a:cs typeface="Arial" panose="020B0604020202020204" pitchFamily="34" charset="0"/>
              </a:rPr>
              <a:t> sur tout ce qui relève du fonctionnement de l’école :</a:t>
            </a:r>
          </a:p>
          <a:p>
            <a:pPr>
              <a:buFont typeface="Wingdings" pitchFamily="2" charset="2"/>
              <a:buChar char="ü"/>
              <a:defRPr/>
            </a:pPr>
            <a:endParaRPr lang="fr-FR" altLang="fr-FR" sz="1800" b="1" dirty="0">
              <a:solidFill>
                <a:schemeClr val="accent1">
                  <a:lumMod val="75000"/>
                </a:schemeClr>
              </a:solidFill>
              <a:latin typeface="Arial" panose="020B0604020202020204" pitchFamily="34" charset="0"/>
              <a:cs typeface="Arial" panose="020B0604020202020204" pitchFamily="34" charset="0"/>
            </a:endParaRP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Les structures pédagogiques ;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l’organisation  du temps  et du calendrier scolaires ;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le projet d’école ou le projet d’établissement dans sa partie 1er degré sur proposition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du conseil des maîtres ;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les  actions  particulières  permettant  d’assurer  une  meilleure  utilisation  des  moyens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alloués à l’école et une bonne adaptation à son environnement ;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les  conditions  d’aménagement  de  la  scolarisation  des  élèves  à  besoins  éducatifs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particuliers ;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les  projets et l’organisation des classes de découverte ;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les questions relatives à l’hygiène, à la santé et la sécurité des élèves dans le cadre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scolaire et périscolaire ;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les principes de choix des matériels et outils pédagogiques ;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les questions relatives à l’accueil, à l’information des parents d’élèves et les modalités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générales de leur participation à la vie scolaire.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le programme d’actions annuel du conseil école-collège ;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le programme d’actions annuel contre toutes les formes de violence, de discrimination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et de harcèlement ; </a:t>
            </a:r>
          </a:p>
          <a:p>
            <a:pPr marL="1200150" lvl="3" indent="-285750">
              <a:buFont typeface="Arial" panose="020B0604020202020204" pitchFamily="34" charset="0"/>
              <a:buChar char="•"/>
              <a:defRPr/>
            </a:pPr>
            <a:r>
              <a:rPr lang="fr-FR" altLang="fr-FR" sz="1400" dirty="0">
                <a:solidFill>
                  <a:schemeClr val="accent1">
                    <a:lumMod val="75000"/>
                  </a:schemeClr>
                </a:solidFill>
                <a:latin typeface="Arial" panose="020B0604020202020204" pitchFamily="34" charset="0"/>
                <a:cs typeface="Arial" panose="020B0604020202020204" pitchFamily="34" charset="0"/>
              </a:rPr>
              <a:t>Le programme d’action annuel d’éducation au développement durable.</a:t>
            </a:r>
          </a:p>
          <a:p>
            <a:pPr marL="914400" lvl="3">
              <a:defRPr/>
            </a:pPr>
            <a:endParaRPr lang="fr-FR" altLang="fr-FR" sz="1400" dirty="0">
              <a:solidFill>
                <a:schemeClr val="accent1">
                  <a:lumMod val="75000"/>
                </a:schemeClr>
              </a:solidFill>
              <a:latin typeface="Arial" panose="020B0604020202020204" pitchFamily="34" charset="0"/>
              <a:cs typeface="Arial" panose="020B0604020202020204" pitchFamily="34" charset="0"/>
            </a:endParaRPr>
          </a:p>
        </p:txBody>
      </p:sp>
      <p:pic>
        <p:nvPicPr>
          <p:cNvPr id="2" name="Picture 5">
            <a:extLst>
              <a:ext uri="{FF2B5EF4-FFF2-40B4-BE49-F238E27FC236}">
                <a16:creationId xmlns:a16="http://schemas.microsoft.com/office/drawing/2014/main" id="{6BE4ABF2-BF39-5CB7-AEC4-2B488DECDF22}"/>
              </a:ext>
            </a:extLst>
          </p:cNvPr>
          <p:cNvPicPr/>
          <p:nvPr/>
        </p:nvPicPr>
        <p:blipFill>
          <a:blip r:embed="rId2"/>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B3984764-50EE-9724-2D25-86895323E32B}"/>
              </a:ext>
            </a:extLst>
          </p:cNvPr>
          <p:cNvPicPr>
            <a:picLocks noChangeAspect="1"/>
          </p:cNvPicPr>
          <p:nvPr/>
        </p:nvPicPr>
        <p:blipFill>
          <a:blip r:embed="rId3"/>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AD136E5A-EEAF-0F18-2676-7749CE992493}"/>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fade">
                                      <p:cBhvr>
                                        <p:cTn id="7" dur="500"/>
                                        <p:tgtEl>
                                          <p:spTgt spid="61442"/>
                                        </p:tgtEl>
                                      </p:cBhvr>
                                    </p:animEffect>
                                    <p:anim calcmode="lin" valueType="num">
                                      <p:cBhvr>
                                        <p:cTn id="8" dur="500" fill="hold"/>
                                        <p:tgtEl>
                                          <p:spTgt spid="61442"/>
                                        </p:tgtEl>
                                        <p:attrNameLst>
                                          <p:attrName>ppt_x</p:attrName>
                                        </p:attrNameLst>
                                      </p:cBhvr>
                                      <p:tavLst>
                                        <p:tav tm="0">
                                          <p:val>
                                            <p:strVal val="#ppt_x"/>
                                          </p:val>
                                        </p:tav>
                                        <p:tav tm="100000">
                                          <p:val>
                                            <p:strVal val="#ppt_x"/>
                                          </p:val>
                                        </p:tav>
                                      </p:tavLst>
                                    </p:anim>
                                    <p:anim calcmode="lin" valueType="num">
                                      <p:cBhvr>
                                        <p:cTn id="9" dur="450" decel="100000" fill="hold"/>
                                        <p:tgtEl>
                                          <p:spTgt spid="6144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1442"/>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61443"/>
                                        </p:tgtEl>
                                        <p:attrNameLst>
                                          <p:attrName>style.visibility</p:attrName>
                                        </p:attrNameLst>
                                      </p:cBhvr>
                                      <p:to>
                                        <p:strVal val="visible"/>
                                      </p:to>
                                    </p:set>
                                    <p:animEffect transition="in" filter="fade">
                                      <p:cBhvr>
                                        <p:cTn id="14" dur="500"/>
                                        <p:tgtEl>
                                          <p:spTgt spid="61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nimBg="1"/>
      <p:bldP spid="614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B4EF0D53-7AA8-204C-AB56-FBBD2DDB0A54}"/>
              </a:ext>
            </a:extLst>
          </p:cNvPr>
          <p:cNvSpPr>
            <a:spLocks noGrp="1" noChangeArrowheads="1"/>
          </p:cNvSpPr>
          <p:nvPr>
            <p:ph type="title" idx="4294967295"/>
          </p:nvPr>
        </p:nvSpPr>
        <p:spPr>
          <a:xfrm>
            <a:off x="-18576" y="0"/>
            <a:ext cx="9162575" cy="1143000"/>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Fonctionnement du conseil d’école </a:t>
            </a:r>
          </a:p>
        </p:txBody>
      </p:sp>
      <p:sp>
        <p:nvSpPr>
          <p:cNvPr id="61443" name="Rectangle 3">
            <a:extLst>
              <a:ext uri="{FF2B5EF4-FFF2-40B4-BE49-F238E27FC236}">
                <a16:creationId xmlns:a16="http://schemas.microsoft.com/office/drawing/2014/main" id="{AB7BE33C-E853-D848-950E-714517E923E0}"/>
              </a:ext>
            </a:extLst>
          </p:cNvPr>
          <p:cNvSpPr>
            <a:spLocks noChangeArrowheads="1"/>
          </p:cNvSpPr>
          <p:nvPr/>
        </p:nvSpPr>
        <p:spPr bwMode="auto">
          <a:xfrm>
            <a:off x="281151" y="1411237"/>
            <a:ext cx="8534400" cy="4246563"/>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marL="457200" indent="-457200">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buFont typeface="Wingdings" pitchFamily="2" charset="2"/>
              <a:buChar char="ü"/>
              <a:defRPr/>
            </a:pPr>
            <a:r>
              <a:rPr lang="fr-FR" altLang="fr-FR" sz="1800" b="1" dirty="0">
                <a:solidFill>
                  <a:schemeClr val="accent1">
                    <a:lumMod val="75000"/>
                  </a:schemeClr>
                </a:solidFill>
                <a:latin typeface="Arial" panose="020B0604020202020204" pitchFamily="34" charset="0"/>
                <a:cs typeface="Arial" panose="020B0604020202020204" pitchFamily="34" charset="0"/>
              </a:rPr>
              <a:t>Il est présidé par le directeur d’école</a:t>
            </a:r>
          </a:p>
          <a:p>
            <a:pPr>
              <a:buFont typeface="Wingdings" pitchFamily="2" charset="2"/>
              <a:buChar char="ü"/>
              <a:defRPr/>
            </a:pPr>
            <a:endParaRPr lang="fr-FR" altLang="fr-FR" sz="1800" b="1" dirty="0">
              <a:solidFill>
                <a:schemeClr val="accent1">
                  <a:lumMod val="75000"/>
                </a:schemeClr>
              </a:solidFill>
              <a:latin typeface="Arial" panose="020B0604020202020204" pitchFamily="34" charset="0"/>
              <a:cs typeface="Arial" panose="020B0604020202020204" pitchFamily="34" charset="0"/>
            </a:endParaRPr>
          </a:p>
          <a:p>
            <a:pPr>
              <a:buFont typeface="Wingdings" pitchFamily="2" charset="2"/>
              <a:buChar char="ü"/>
              <a:defRPr/>
            </a:pPr>
            <a:r>
              <a:rPr lang="fr-FR" altLang="fr-FR" sz="1800" b="1" dirty="0">
                <a:solidFill>
                  <a:schemeClr val="accent1">
                    <a:lumMod val="75000"/>
                  </a:schemeClr>
                </a:solidFill>
                <a:latin typeface="Arial" panose="020B0604020202020204" pitchFamily="34" charset="0"/>
                <a:cs typeface="Arial" panose="020B0604020202020204" pitchFamily="34" charset="0"/>
              </a:rPr>
              <a:t>Il se réunit au moins une fois par trimestre</a:t>
            </a:r>
          </a:p>
          <a:p>
            <a:pPr>
              <a:buFont typeface="Wingdings" pitchFamily="2" charset="2"/>
              <a:buChar char="ü"/>
              <a:defRPr/>
            </a:pPr>
            <a:endParaRPr lang="fr-FR" altLang="fr-FR" sz="1800" b="1" dirty="0">
              <a:solidFill>
                <a:schemeClr val="accent1">
                  <a:lumMod val="75000"/>
                </a:schemeClr>
              </a:solidFill>
              <a:latin typeface="Arial" panose="020B0604020202020204" pitchFamily="34" charset="0"/>
              <a:cs typeface="Arial" panose="020B0604020202020204" pitchFamily="34" charset="0"/>
            </a:endParaRPr>
          </a:p>
          <a:p>
            <a:pPr>
              <a:buFont typeface="Wingdings" pitchFamily="2" charset="2"/>
              <a:buChar char="ü"/>
              <a:defRPr/>
            </a:pPr>
            <a:r>
              <a:rPr lang="fr-FR" altLang="fr-FR" sz="1800" b="1" dirty="0">
                <a:solidFill>
                  <a:schemeClr val="accent1">
                    <a:lumMod val="75000"/>
                  </a:schemeClr>
                </a:solidFill>
                <a:latin typeface="Arial" panose="020B0604020202020204" pitchFamily="34" charset="0"/>
                <a:cs typeface="Arial" panose="020B0604020202020204" pitchFamily="34" charset="0"/>
              </a:rPr>
              <a:t>Composition:</a:t>
            </a:r>
          </a:p>
          <a:p>
            <a:pPr>
              <a:defRPr/>
            </a:pPr>
            <a:r>
              <a:rPr lang="fr-FR" altLang="fr-FR" sz="1800" i="1" dirty="0">
                <a:solidFill>
                  <a:schemeClr val="accent1">
                    <a:lumMod val="75000"/>
                  </a:schemeClr>
                </a:solidFill>
                <a:latin typeface="Arial" panose="020B0604020202020204" pitchFamily="34" charset="0"/>
                <a:cs typeface="Arial" panose="020B0604020202020204" pitchFamily="34" charset="0"/>
              </a:rPr>
              <a:t>	- Dans les écoles de moins de </a:t>
            </a:r>
            <a:r>
              <a:rPr lang="fr-FR" altLang="fr-FR" sz="1800" i="1" u="sng" dirty="0">
                <a:solidFill>
                  <a:schemeClr val="accent1">
                    <a:lumMod val="75000"/>
                  </a:schemeClr>
                </a:solidFill>
                <a:latin typeface="Arial" panose="020B0604020202020204" pitchFamily="34" charset="0"/>
                <a:cs typeface="Arial" panose="020B0604020202020204" pitchFamily="34" charset="0"/>
              </a:rPr>
              <a:t>15 classes </a:t>
            </a:r>
            <a:r>
              <a:rPr lang="fr-FR" altLang="fr-FR" sz="1800" i="1" dirty="0">
                <a:solidFill>
                  <a:schemeClr val="accent1">
                    <a:lumMod val="75000"/>
                  </a:schemeClr>
                </a:solidFill>
                <a:latin typeface="Arial" panose="020B0604020202020204" pitchFamily="34" charset="0"/>
                <a:cs typeface="Arial" panose="020B0604020202020204" pitchFamily="34" charset="0"/>
              </a:rPr>
              <a:t>: le directeur, les enseignants de l’école, un représentant des parents par classe</a:t>
            </a:r>
            <a:br>
              <a:rPr lang="fr-FR" altLang="fr-FR" sz="1800" i="1" dirty="0">
                <a:solidFill>
                  <a:schemeClr val="accent1">
                    <a:lumMod val="75000"/>
                  </a:schemeClr>
                </a:solidFill>
                <a:latin typeface="Arial" panose="020B0604020202020204" pitchFamily="34" charset="0"/>
                <a:cs typeface="Arial" panose="020B0604020202020204" pitchFamily="34" charset="0"/>
              </a:rPr>
            </a:br>
            <a:endParaRPr lang="fr-FR" altLang="fr-FR" sz="1800" i="1" dirty="0">
              <a:solidFill>
                <a:schemeClr val="accent1">
                  <a:lumMod val="75000"/>
                </a:schemeClr>
              </a:solidFill>
              <a:latin typeface="Arial" panose="020B0604020202020204" pitchFamily="34" charset="0"/>
              <a:cs typeface="Arial" panose="020B0604020202020204" pitchFamily="34" charset="0"/>
            </a:endParaRPr>
          </a:p>
          <a:p>
            <a:pPr>
              <a:defRPr/>
            </a:pPr>
            <a:r>
              <a:rPr lang="fr-FR" altLang="fr-FR" sz="1800" i="1" dirty="0">
                <a:solidFill>
                  <a:schemeClr val="accent1">
                    <a:lumMod val="75000"/>
                  </a:schemeClr>
                </a:solidFill>
                <a:latin typeface="Arial" panose="020B0604020202020204" pitchFamily="34" charset="0"/>
                <a:cs typeface="Arial" panose="020B0604020202020204" pitchFamily="34" charset="0"/>
              </a:rPr>
              <a:t>	- Dans les écoles de </a:t>
            </a:r>
            <a:r>
              <a:rPr lang="fr-FR" altLang="fr-FR" sz="1800" i="1" u="sng" dirty="0">
                <a:solidFill>
                  <a:schemeClr val="accent1">
                    <a:lumMod val="75000"/>
                  </a:schemeClr>
                </a:solidFill>
                <a:latin typeface="Arial" panose="020B0604020202020204" pitchFamily="34" charset="0"/>
                <a:cs typeface="Arial" panose="020B0604020202020204" pitchFamily="34" charset="0"/>
              </a:rPr>
              <a:t>15 classes et +</a:t>
            </a:r>
            <a:r>
              <a:rPr lang="fr-FR" altLang="fr-FR" sz="1800" i="1" dirty="0">
                <a:solidFill>
                  <a:schemeClr val="accent1">
                    <a:lumMod val="75000"/>
                  </a:schemeClr>
                </a:solidFill>
                <a:latin typeface="Arial" panose="020B0604020202020204" pitchFamily="34" charset="0"/>
                <a:cs typeface="Arial" panose="020B0604020202020204" pitchFamily="34" charset="0"/>
              </a:rPr>
              <a:t>: le directeur, 15 enseignants dont au moins un enseignant par niveau, un des enseignants spécialisés intervenant dans l’école, 15 représentants de parents  dont au moins un parent par niveau d’enseignement</a:t>
            </a:r>
          </a:p>
          <a:p>
            <a:pPr>
              <a:buFont typeface="Wingdings" pitchFamily="2" charset="2"/>
              <a:buChar char="ü"/>
              <a:defRPr/>
            </a:pPr>
            <a:endParaRPr lang="fr-FR" altLang="fr-FR" sz="1800" i="1" dirty="0">
              <a:solidFill>
                <a:schemeClr val="accent1">
                  <a:lumMod val="75000"/>
                </a:schemeClr>
              </a:solidFill>
              <a:latin typeface="Arial" panose="020B0604020202020204" pitchFamily="34" charset="0"/>
              <a:cs typeface="Arial" panose="020B0604020202020204" pitchFamily="34" charset="0"/>
            </a:endParaRPr>
          </a:p>
          <a:p>
            <a:pPr>
              <a:buFont typeface="Wingdings" pitchFamily="2" charset="2"/>
              <a:buChar char="ü"/>
              <a:defRPr/>
            </a:pPr>
            <a:r>
              <a:rPr lang="fr-FR" altLang="fr-FR" sz="1800" i="1" dirty="0">
                <a:solidFill>
                  <a:schemeClr val="accent1">
                    <a:lumMod val="75000"/>
                  </a:schemeClr>
                </a:solidFill>
                <a:latin typeface="Arial" panose="020B0604020202020204" pitchFamily="34" charset="0"/>
                <a:cs typeface="Arial" panose="020B0604020202020204" pitchFamily="34" charset="0"/>
              </a:rPr>
              <a:t>siègent avec voix consultative: le chef d’établissement, l’inspecteur (IEN) en résidence</a:t>
            </a:r>
          </a:p>
        </p:txBody>
      </p:sp>
      <p:pic>
        <p:nvPicPr>
          <p:cNvPr id="2" name="Picture 5">
            <a:extLst>
              <a:ext uri="{FF2B5EF4-FFF2-40B4-BE49-F238E27FC236}">
                <a16:creationId xmlns:a16="http://schemas.microsoft.com/office/drawing/2014/main" id="{982A9999-37EF-6993-FC7B-E0DCCC414E50}"/>
              </a:ext>
            </a:extLst>
          </p:cNvPr>
          <p:cNvPicPr/>
          <p:nvPr/>
        </p:nvPicPr>
        <p:blipFill>
          <a:blip r:embed="rId2"/>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AF0E74BE-AD70-F7DD-7722-163315F4FD5E}"/>
              </a:ext>
            </a:extLst>
          </p:cNvPr>
          <p:cNvPicPr>
            <a:picLocks noChangeAspect="1"/>
          </p:cNvPicPr>
          <p:nvPr/>
        </p:nvPicPr>
        <p:blipFill>
          <a:blip r:embed="rId3"/>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7C4D4C19-FC9B-55A0-D3AE-EE9ADADC8541}"/>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fade">
                                      <p:cBhvr>
                                        <p:cTn id="7" dur="500"/>
                                        <p:tgtEl>
                                          <p:spTgt spid="61442"/>
                                        </p:tgtEl>
                                      </p:cBhvr>
                                    </p:animEffect>
                                    <p:anim calcmode="lin" valueType="num">
                                      <p:cBhvr>
                                        <p:cTn id="8" dur="500" fill="hold"/>
                                        <p:tgtEl>
                                          <p:spTgt spid="61442"/>
                                        </p:tgtEl>
                                        <p:attrNameLst>
                                          <p:attrName>ppt_x</p:attrName>
                                        </p:attrNameLst>
                                      </p:cBhvr>
                                      <p:tavLst>
                                        <p:tav tm="0">
                                          <p:val>
                                            <p:strVal val="#ppt_x"/>
                                          </p:val>
                                        </p:tav>
                                        <p:tav tm="100000">
                                          <p:val>
                                            <p:strVal val="#ppt_x"/>
                                          </p:val>
                                        </p:tav>
                                      </p:tavLst>
                                    </p:anim>
                                    <p:anim calcmode="lin" valueType="num">
                                      <p:cBhvr>
                                        <p:cTn id="9" dur="450" decel="100000" fill="hold"/>
                                        <p:tgtEl>
                                          <p:spTgt spid="6144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1442"/>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61443"/>
                                        </p:tgtEl>
                                        <p:attrNameLst>
                                          <p:attrName>style.visibility</p:attrName>
                                        </p:attrNameLst>
                                      </p:cBhvr>
                                      <p:to>
                                        <p:strVal val="visible"/>
                                      </p:to>
                                    </p:set>
                                    <p:animEffect transition="in" filter="fade">
                                      <p:cBhvr>
                                        <p:cTn id="14" dur="500"/>
                                        <p:tgtEl>
                                          <p:spTgt spid="61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nimBg="1"/>
      <p:bldP spid="614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a:extLst>
              <a:ext uri="{FF2B5EF4-FFF2-40B4-BE49-F238E27FC236}">
                <a16:creationId xmlns:a16="http://schemas.microsoft.com/office/drawing/2014/main" id="{D16C30BC-477D-4745-99E9-919909490196}"/>
              </a:ext>
            </a:extLst>
          </p:cNvPr>
          <p:cNvSpPr>
            <a:spLocks noChangeArrowheads="1"/>
          </p:cNvSpPr>
          <p:nvPr/>
        </p:nvSpPr>
        <p:spPr bwMode="auto">
          <a:xfrm>
            <a:off x="647700" y="1777591"/>
            <a:ext cx="7848600" cy="3662541"/>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defRPr sz="2400">
                <a:solidFill>
                  <a:schemeClr val="tx1"/>
                </a:solidFill>
                <a:latin typeface="Geneva" panose="020B0503030404040204" pitchFamily="34" charset="0"/>
                <a:ea typeface="ＭＳ Ｐゴシック" panose="020B0600070205080204" pitchFamily="34" charset="-128"/>
              </a:defRPr>
            </a:lvl1pPr>
            <a:lvl2pPr marL="37931725" indent="-37474525">
              <a:defRPr sz="2400">
                <a:solidFill>
                  <a:schemeClr val="tx1"/>
                </a:solidFill>
                <a:latin typeface="Geneva" panose="020B0503030404040204" pitchFamily="34" charset="0"/>
                <a:ea typeface="ＭＳ Ｐゴシック" panose="020B0600070205080204" pitchFamily="34" charset="-128"/>
              </a:defRPr>
            </a:lvl2pPr>
            <a:lvl3pPr>
              <a:defRPr sz="2400">
                <a:solidFill>
                  <a:schemeClr val="tx1"/>
                </a:solidFill>
                <a:latin typeface="Geneva" panose="020B0503030404040204" pitchFamily="34" charset="0"/>
                <a:ea typeface="ＭＳ Ｐゴシック" panose="020B0600070205080204" pitchFamily="34" charset="-128"/>
              </a:defRPr>
            </a:lvl3pPr>
            <a:lvl4pPr>
              <a:defRPr sz="2400">
                <a:solidFill>
                  <a:schemeClr val="tx1"/>
                </a:solidFill>
                <a:latin typeface="Geneva" panose="020B0503030404040204" pitchFamily="34" charset="0"/>
                <a:ea typeface="ＭＳ Ｐゴシック" panose="020B0600070205080204" pitchFamily="34" charset="-128"/>
              </a:defRPr>
            </a:lvl4pPr>
            <a:lvl5pPr>
              <a:defRPr sz="2400">
                <a:solidFill>
                  <a:schemeClr val="tx1"/>
                </a:solidFill>
                <a:latin typeface="Geneva" panose="020B05030304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Geneva" panose="020B0503030404040204" pitchFamily="34" charset="0"/>
                <a:ea typeface="ＭＳ Ｐゴシック" panose="020B0600070205080204" pitchFamily="34" charset="-128"/>
              </a:defRPr>
            </a:lvl9pPr>
          </a:lstStyle>
          <a:p>
            <a:pPr>
              <a:buFont typeface="Wingdings" pitchFamily="2" charset="2"/>
              <a:buChar char="u"/>
              <a:defRPr/>
            </a:pPr>
            <a:r>
              <a:rPr lang="fr-FR" altLang="fr-FR" sz="2000" dirty="0">
                <a:solidFill>
                  <a:srgbClr val="1704E8"/>
                </a:solidFill>
                <a:latin typeface="American Typewriter" panose="02090604020004020304" pitchFamily="18" charset="77"/>
              </a:rPr>
              <a:t> </a:t>
            </a:r>
            <a:r>
              <a:rPr lang="fr-FR" altLang="fr-FR" sz="1800" dirty="0">
                <a:solidFill>
                  <a:schemeClr val="accent1">
                    <a:lumMod val="75000"/>
                  </a:schemeClr>
                </a:solidFill>
                <a:latin typeface="Arial" panose="020B0604020202020204" pitchFamily="34" charset="0"/>
                <a:cs typeface="Arial" panose="020B0604020202020204" pitchFamily="34" charset="0"/>
              </a:rPr>
              <a:t>Il DETERMINE la POLITIQUE de l’établissement en définissant</a:t>
            </a:r>
          </a:p>
          <a:p>
            <a:pPr>
              <a:defRPr/>
            </a:pPr>
            <a:r>
              <a:rPr lang="fr-FR" altLang="fr-FR" sz="1800" dirty="0">
                <a:solidFill>
                  <a:schemeClr val="accent1">
                    <a:lumMod val="75000"/>
                  </a:schemeClr>
                </a:solidFill>
                <a:latin typeface="Arial" panose="020B0604020202020204" pitchFamily="34" charset="0"/>
                <a:cs typeface="Arial" panose="020B0604020202020204" pitchFamily="34" charset="0"/>
              </a:rPr>
              <a:t>  des projets et des actions visant la réussite de tous les élèves et L’AMELIORATION de la qualité de l’enseignement et de la vie scolaire.</a:t>
            </a:r>
          </a:p>
          <a:p>
            <a:pPr>
              <a:defRPr/>
            </a:pPr>
            <a:endParaRPr lang="fr-FR" altLang="fr-FR" sz="1800" dirty="0">
              <a:solidFill>
                <a:schemeClr val="accent1">
                  <a:lumMod val="75000"/>
                </a:schemeClr>
              </a:solidFill>
              <a:latin typeface="Arial" panose="020B0604020202020204" pitchFamily="34" charset="0"/>
              <a:cs typeface="Arial" panose="020B0604020202020204" pitchFamily="34" charset="0"/>
            </a:endParaRPr>
          </a:p>
          <a:p>
            <a:pPr>
              <a:buFont typeface="Wingdings" pitchFamily="2" charset="2"/>
              <a:buChar char="u"/>
              <a:defRPr/>
            </a:pPr>
            <a:r>
              <a:rPr lang="fr-FR" altLang="fr-FR" sz="1800" dirty="0">
                <a:solidFill>
                  <a:schemeClr val="accent1">
                    <a:lumMod val="75000"/>
                  </a:schemeClr>
                </a:solidFill>
                <a:latin typeface="Arial" panose="020B0604020202020204" pitchFamily="34" charset="0"/>
                <a:cs typeface="Arial" panose="020B0604020202020204" pitchFamily="34" charset="0"/>
              </a:rPr>
              <a:t> Le projet d’établissement est L’ INSTRUMENT DE PILOTAGE de l’établissement. </a:t>
            </a:r>
          </a:p>
          <a:p>
            <a:pPr>
              <a:buFont typeface="Times" pitchFamily="2" charset="0"/>
              <a:buChar char="•"/>
              <a:defRPr/>
            </a:pPr>
            <a:endParaRPr lang="fr-FR" altLang="fr-FR" sz="1800" dirty="0">
              <a:solidFill>
                <a:schemeClr val="accent1">
                  <a:lumMod val="75000"/>
                </a:schemeClr>
              </a:solidFill>
              <a:latin typeface="Arial" panose="020B0604020202020204" pitchFamily="34" charset="0"/>
              <a:cs typeface="Arial" panose="020B0604020202020204" pitchFamily="34" charset="0"/>
            </a:endParaRPr>
          </a:p>
          <a:p>
            <a:pPr>
              <a:buFont typeface="Wingdings" pitchFamily="2" charset="2"/>
              <a:buChar char="u"/>
              <a:defRPr/>
            </a:pPr>
            <a:r>
              <a:rPr lang="fr-FR" altLang="fr-FR" sz="1800" u="sng" dirty="0">
                <a:solidFill>
                  <a:schemeClr val="accent1">
                    <a:lumMod val="75000"/>
                  </a:schemeClr>
                </a:solidFill>
                <a:latin typeface="Arial" panose="020B0604020202020204" pitchFamily="34" charset="0"/>
                <a:cs typeface="Arial" panose="020B0604020202020204" pitchFamily="34" charset="0"/>
              </a:rPr>
              <a:t> </a:t>
            </a:r>
            <a:r>
              <a:rPr lang="fr-FR" altLang="fr-FR" sz="1800" u="sng" dirty="0">
                <a:solidFill>
                  <a:srgbClr val="FF0000"/>
                </a:solidFill>
                <a:latin typeface="Arial" panose="020B0604020202020204" pitchFamily="34" charset="0"/>
                <a:cs typeface="Arial" panose="020B0604020202020204" pitchFamily="34" charset="0"/>
              </a:rPr>
              <a:t>Vous, parents, devez </a:t>
            </a:r>
            <a:r>
              <a:rPr lang="fr-FR" altLang="ja-JP" sz="1800" u="sng" dirty="0">
                <a:solidFill>
                  <a:srgbClr val="FF0000"/>
                </a:solidFill>
                <a:latin typeface="Arial" panose="020B0604020202020204" pitchFamily="34" charset="0"/>
                <a:ea typeface="ＭＳ 明朝" panose="02020609040205080304" pitchFamily="49" charset="-128"/>
                <a:cs typeface="Arial" panose="020B0604020202020204" pitchFamily="34" charset="0"/>
              </a:rPr>
              <a:t>être une force de proposition</a:t>
            </a:r>
            <a:r>
              <a:rPr lang="fr-FR" altLang="ja-JP" sz="1800" dirty="0">
                <a:solidFill>
                  <a:schemeClr val="accent1">
                    <a:lumMod val="75000"/>
                  </a:schemeClr>
                </a:solidFill>
                <a:latin typeface="Arial" panose="020B0604020202020204" pitchFamily="34" charset="0"/>
                <a:ea typeface="ＭＳ 明朝" panose="02020609040205080304" pitchFamily="49" charset="-128"/>
                <a:cs typeface="Arial" panose="020B0604020202020204" pitchFamily="34" charset="0"/>
              </a:rPr>
              <a:t> (Accueil des familles, implication et intérêt des parents pour l’établissement, politique des langues, école inclusive, penser le temps périscolaire comme temps d’apprentissage…)</a:t>
            </a:r>
          </a:p>
          <a:p>
            <a:pPr>
              <a:defRPr/>
            </a:pPr>
            <a:endParaRPr lang="fr-FR" altLang="ja-JP" sz="1600" dirty="0">
              <a:solidFill>
                <a:srgbClr val="1704E8"/>
              </a:solidFill>
              <a:latin typeface="Charcoal" charset="0"/>
              <a:ea typeface="ＭＳ 明朝" panose="02020609040205080304" pitchFamily="49" charset="-128"/>
            </a:endParaRPr>
          </a:p>
          <a:p>
            <a:pPr>
              <a:defRPr/>
            </a:pPr>
            <a:endParaRPr lang="fr-FR" altLang="fr-FR" sz="1600" dirty="0">
              <a:solidFill>
                <a:srgbClr val="1704E8"/>
              </a:solidFill>
              <a:latin typeface="Charcoal" charset="0"/>
            </a:endParaRPr>
          </a:p>
        </p:txBody>
      </p:sp>
      <p:sp>
        <p:nvSpPr>
          <p:cNvPr id="57348" name="Rectangle 4">
            <a:extLst>
              <a:ext uri="{FF2B5EF4-FFF2-40B4-BE49-F238E27FC236}">
                <a16:creationId xmlns:a16="http://schemas.microsoft.com/office/drawing/2014/main" id="{017B9723-06E5-1140-9885-652E30DC7C7C}"/>
              </a:ext>
            </a:extLst>
          </p:cNvPr>
          <p:cNvSpPr>
            <a:spLocks noGrp="1" noChangeArrowheads="1"/>
          </p:cNvSpPr>
          <p:nvPr>
            <p:ph type="title"/>
          </p:nvPr>
        </p:nvSpPr>
        <p:spPr>
          <a:xfrm>
            <a:off x="0" y="15802"/>
            <a:ext cx="9144000" cy="1371600"/>
          </a:xfrm>
          <a:solidFill>
            <a:srgbClr val="003C6E"/>
          </a:solidFill>
          <a:ln cap="flat">
            <a:solidFill>
              <a:srgbClr val="FADD4D"/>
            </a:solidFill>
            <a:miter lim="800000"/>
            <a:headEnd/>
            <a:tailEnd/>
          </a:ln>
          <a:effectLst>
            <a:outerShdw blurRad="40000" dist="23000" dir="5400000" rotWithShape="0">
              <a:srgbClr val="000000">
                <a:alpha val="34999"/>
              </a:srgbClr>
            </a:outerShdw>
          </a:effectLst>
        </p:spPr>
        <p:txBody>
          <a:bodyPr vert="horz" lIns="91440" tIns="45720" rIns="91440" bIns="45720" rtlCol="0" anchor="ctr">
            <a:normAutofit/>
          </a:bodyPr>
          <a:lstStyle/>
          <a:p>
            <a:pPr algn="ctr"/>
            <a:r>
              <a:rPr lang="fr-FR" altLang="fr-FR" sz="24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Vous devez savoir ce qu’est un projet d’école, un projet d’établissement …</a:t>
            </a:r>
          </a:p>
        </p:txBody>
      </p:sp>
      <p:pic>
        <p:nvPicPr>
          <p:cNvPr id="2" name="Picture 5">
            <a:extLst>
              <a:ext uri="{FF2B5EF4-FFF2-40B4-BE49-F238E27FC236}">
                <a16:creationId xmlns:a16="http://schemas.microsoft.com/office/drawing/2014/main" id="{77E7BDF1-E0EC-CE1E-BBBB-6642AF6E6B07}"/>
              </a:ext>
            </a:extLst>
          </p:cNvPr>
          <p:cNvPicPr/>
          <p:nvPr/>
        </p:nvPicPr>
        <p:blipFill>
          <a:blip r:embed="rId2"/>
          <a:stretch>
            <a:fillRect/>
          </a:stretch>
        </p:blipFill>
        <p:spPr>
          <a:xfrm>
            <a:off x="1459025" y="6444843"/>
            <a:ext cx="6641367" cy="306000"/>
          </a:xfrm>
          <a:prstGeom prst="rect">
            <a:avLst/>
          </a:prstGeom>
        </p:spPr>
      </p:pic>
      <p:pic>
        <p:nvPicPr>
          <p:cNvPr id="3" name="Picture 3">
            <a:extLst>
              <a:ext uri="{FF2B5EF4-FFF2-40B4-BE49-F238E27FC236}">
                <a16:creationId xmlns:a16="http://schemas.microsoft.com/office/drawing/2014/main" id="{2A6547C9-4795-2C67-5AD5-E0A656ECB38A}"/>
              </a:ext>
            </a:extLst>
          </p:cNvPr>
          <p:cNvPicPr>
            <a:picLocks noChangeAspect="1"/>
          </p:cNvPicPr>
          <p:nvPr/>
        </p:nvPicPr>
        <p:blipFill>
          <a:blip r:embed="rId3"/>
          <a:stretch>
            <a:fillRect/>
          </a:stretch>
        </p:blipFill>
        <p:spPr>
          <a:xfrm>
            <a:off x="283779" y="5855473"/>
            <a:ext cx="696718" cy="1002528"/>
          </a:xfrm>
          <a:prstGeom prst="rect">
            <a:avLst/>
          </a:prstGeom>
        </p:spPr>
      </p:pic>
      <p:sp>
        <p:nvSpPr>
          <p:cNvPr id="4" name="TextBox 12">
            <a:extLst>
              <a:ext uri="{FF2B5EF4-FFF2-40B4-BE49-F238E27FC236}">
                <a16:creationId xmlns:a16="http://schemas.microsoft.com/office/drawing/2014/main" id="{D1B4A634-D14E-0ECB-57B8-A7A8D4C82C3D}"/>
              </a:ext>
            </a:extLst>
          </p:cNvPr>
          <p:cNvSpPr txBox="1"/>
          <p:nvPr/>
        </p:nvSpPr>
        <p:spPr>
          <a:xfrm>
            <a:off x="1459025" y="6316940"/>
            <a:ext cx="5849279" cy="430887"/>
          </a:xfrm>
          <a:prstGeom prst="rect">
            <a:avLst/>
          </a:prstGeom>
          <a:noFill/>
        </p:spPr>
        <p:txBody>
          <a:bodyPr wrap="square" lIns="90000" rtlCol="0" anchor="ctr">
            <a:spAutoFit/>
          </a:bodyPr>
          <a:lstStyle/>
          <a:p>
            <a:pPr algn="ctr"/>
            <a:endParaRPr lang="fr-FR" sz="1100" b="1" dirty="0">
              <a:solidFill>
                <a:srgbClr val="DB154C"/>
              </a:solidFill>
              <a:latin typeface="Proza Libre SemiBold" panose="02000503060000020004" pitchFamily="2" charset="77"/>
              <a:cs typeface="Arial" panose="020B0604020202020204" pitchFamily="34" charset="0"/>
            </a:endParaRPr>
          </a:p>
          <a:p>
            <a:pPr algn="ctr"/>
            <a:r>
              <a:rPr lang="fr-FR" sz="1100" b="1" dirty="0">
                <a:solidFill>
                  <a:schemeClr val="bg1"/>
                </a:solidFill>
                <a:latin typeface="Proza Libre SemiBold" panose="02000503060000020004" pitchFamily="2" charset="77"/>
                <a:cs typeface="Arial" panose="020B0604020202020204" pitchFamily="34" charset="0"/>
              </a:rPr>
              <a:t>représentants parents d’élèves aux instances 2022-23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7348"/>
                                        </p:tgtEl>
                                        <p:attrNameLst>
                                          <p:attrName>style.visibility</p:attrName>
                                        </p:attrNameLst>
                                      </p:cBhvr>
                                      <p:to>
                                        <p:strVal val="visible"/>
                                      </p:to>
                                    </p:set>
                                  </p:childTnLst>
                                </p:cTn>
                              </p:par>
                            </p:childTnLst>
                          </p:cTn>
                        </p:par>
                        <p:par>
                          <p:cTn id="7" fill="hold" nodeType="afterGroup">
                            <p:stCondLst>
                              <p:cond delay="0"/>
                            </p:stCondLst>
                            <p:childTnLst>
                              <p:par>
                                <p:cTn id="8" presetID="37" presetClass="entr" presetSubtype="0" fill="hold" grpId="0" nodeType="afterEffect">
                                  <p:stCondLst>
                                    <p:cond delay="0"/>
                                  </p:stCondLst>
                                  <p:childTnLst>
                                    <p:set>
                                      <p:cBhvr>
                                        <p:cTn id="9" dur="1" fill="hold">
                                          <p:stCondLst>
                                            <p:cond delay="0"/>
                                          </p:stCondLst>
                                        </p:cTn>
                                        <p:tgtEl>
                                          <p:spTgt spid="57347"/>
                                        </p:tgtEl>
                                        <p:attrNameLst>
                                          <p:attrName>style.visibility</p:attrName>
                                        </p:attrNameLst>
                                      </p:cBhvr>
                                      <p:to>
                                        <p:strVal val="visible"/>
                                      </p:to>
                                    </p:set>
                                    <p:animEffect transition="in" filter="fade">
                                      <p:cBhvr>
                                        <p:cTn id="10" dur="500"/>
                                        <p:tgtEl>
                                          <p:spTgt spid="57347"/>
                                        </p:tgtEl>
                                      </p:cBhvr>
                                    </p:animEffect>
                                    <p:anim calcmode="lin" valueType="num">
                                      <p:cBhvr>
                                        <p:cTn id="11" dur="500" fill="hold"/>
                                        <p:tgtEl>
                                          <p:spTgt spid="57347"/>
                                        </p:tgtEl>
                                        <p:attrNameLst>
                                          <p:attrName>ppt_x</p:attrName>
                                        </p:attrNameLst>
                                      </p:cBhvr>
                                      <p:tavLst>
                                        <p:tav tm="0">
                                          <p:val>
                                            <p:strVal val="#ppt_x"/>
                                          </p:val>
                                        </p:tav>
                                        <p:tav tm="100000">
                                          <p:val>
                                            <p:strVal val="#ppt_x"/>
                                          </p:val>
                                        </p:tav>
                                      </p:tavLst>
                                    </p:anim>
                                    <p:anim calcmode="lin" valueType="num">
                                      <p:cBhvr>
                                        <p:cTn id="12" dur="450" decel="100000" fill="hold"/>
                                        <p:tgtEl>
                                          <p:spTgt spid="57347"/>
                                        </p:tgtEl>
                                        <p:attrNameLst>
                                          <p:attrName>ppt_y</p:attrName>
                                        </p:attrNameLst>
                                      </p:cBhvr>
                                      <p:tavLst>
                                        <p:tav tm="0">
                                          <p:val>
                                            <p:strVal val="#ppt_y+1"/>
                                          </p:val>
                                        </p:tav>
                                        <p:tav tm="100000">
                                          <p:val>
                                            <p:strVal val="#ppt_y-.03"/>
                                          </p:val>
                                        </p:tav>
                                      </p:tavLst>
                                    </p:anim>
                                    <p:anim calcmode="lin" valueType="num">
                                      <p:cBhvr>
                                        <p:cTn id="13" dur="50" accel="100000" fill="hold">
                                          <p:stCondLst>
                                            <p:cond delay="450"/>
                                          </p:stCondLst>
                                        </p:cTn>
                                        <p:tgtEl>
                                          <p:spTgt spid="5734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animBg="1"/>
      <p:bldP spid="57348"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2842</TotalTime>
  <Words>3375</Words>
  <Application>Microsoft Macintosh PowerPoint</Application>
  <PresentationFormat>Affichage à l'écran (4:3)</PresentationFormat>
  <Paragraphs>360</Paragraphs>
  <Slides>29</Slides>
  <Notes>15</Notes>
  <HiddenSlides>0</HiddenSlides>
  <MMClips>0</MMClips>
  <ScaleCrop>false</ScaleCrop>
  <HeadingPairs>
    <vt:vector size="6" baseType="variant">
      <vt:variant>
        <vt:lpstr>Polices utilisées</vt:lpstr>
      </vt:variant>
      <vt:variant>
        <vt:i4>13</vt:i4>
      </vt:variant>
      <vt:variant>
        <vt:lpstr>Thème</vt:lpstr>
      </vt:variant>
      <vt:variant>
        <vt:i4>1</vt:i4>
      </vt:variant>
      <vt:variant>
        <vt:lpstr>Titres des diapositives</vt:lpstr>
      </vt:variant>
      <vt:variant>
        <vt:i4>29</vt:i4>
      </vt:variant>
    </vt:vector>
  </HeadingPairs>
  <TitlesOfParts>
    <vt:vector size="43" baseType="lpstr">
      <vt:lpstr>American Typewriter</vt:lpstr>
      <vt:lpstr>Arial</vt:lpstr>
      <vt:lpstr>Calibri</vt:lpstr>
      <vt:lpstr>Calibri Light</vt:lpstr>
      <vt:lpstr>Calisto MT</vt:lpstr>
      <vt:lpstr>Charcoal</vt:lpstr>
      <vt:lpstr>Charcoal  </vt:lpstr>
      <vt:lpstr>Charcoal   </vt:lpstr>
      <vt:lpstr>Geneva</vt:lpstr>
      <vt:lpstr>Proza Libre SemiBold</vt:lpstr>
      <vt:lpstr>Times</vt:lpstr>
      <vt:lpstr>Times New Roman</vt:lpstr>
      <vt:lpstr>Wingdings</vt:lpstr>
      <vt:lpstr>Thème Office</vt:lpstr>
      <vt:lpstr>Présentation PowerPoint</vt:lpstr>
      <vt:lpstr>Organigramme des instances  </vt:lpstr>
      <vt:lpstr>Représentants de parents</vt:lpstr>
      <vt:lpstr>Vos talents et compétences…</vt:lpstr>
      <vt:lpstr>Vous défendez les droits des parents :</vt:lpstr>
      <vt:lpstr>Règles de déontologie</vt:lpstr>
      <vt:lpstr>Attributions du conseil d’école </vt:lpstr>
      <vt:lpstr>Fonctionnement du conseil d’école </vt:lpstr>
      <vt:lpstr>Vous devez savoir ce qu’est un projet d’école, un projet d’établissement …</vt:lpstr>
      <vt:lpstr>A quoi sert le conseil du second degré?</vt:lpstr>
      <vt:lpstr>La composition du conseil du second degré </vt:lpstr>
      <vt:lpstr>LE CONSEIL D’ETABLISSEMENT</vt:lpstr>
      <vt:lpstr>Le fonctionnement du conseil d’établissement</vt:lpstr>
      <vt:lpstr>Attributions du conseil d’établissement</vt:lpstr>
      <vt:lpstr>Attributions du conseil d’établissement </vt:lpstr>
      <vt:lpstr>Présentation PowerPoint</vt:lpstr>
      <vt:lpstr>Le conseil de classe </vt:lpstr>
      <vt:lpstr>Présentation PowerPoint</vt:lpstr>
      <vt:lpstr>Le conseil de classe </vt:lpstr>
      <vt:lpstr>Un bon conseil de classe… </vt:lpstr>
      <vt:lpstr>Le déroulement  du conseil de classe   </vt:lpstr>
      <vt:lpstr>Le déroulement  du conseil de classe  </vt:lpstr>
      <vt:lpstr>Le rôle du parent délégué  : Porte –parole des parents au conseil de classe</vt:lpstr>
      <vt:lpstr>Présentation PowerPoint</vt:lpstr>
      <vt:lpstr>Présentation PowerPoint</vt:lpstr>
      <vt:lpstr>Le conseil des délégués pour la vie lycéenne (CVL) </vt:lpstr>
      <vt:lpstr>Le conseil de la vie collégienne (CVC) </vt:lpstr>
      <vt:lpstr>Représentants des parents à la commission d’appel d’une décision d’orientation</vt:lpstr>
      <vt:lpstr>Le conseil de discipline</vt:lpstr>
    </vt:vector>
  </TitlesOfParts>
  <Company>ȥꀀ官</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Assemblée générale 2002</dc:title>
  <dc:creator>Fapée</dc:creator>
  <cp:lastModifiedBy>Isabelle TARDE</cp:lastModifiedBy>
  <cp:revision>132</cp:revision>
  <dcterms:created xsi:type="dcterms:W3CDTF">2019-09-23T15:56:20Z</dcterms:created>
  <dcterms:modified xsi:type="dcterms:W3CDTF">2022-09-13T10:27:44Z</dcterms:modified>
</cp:coreProperties>
</file>